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3" r:id="rId8"/>
    <p:sldMasterId id="2147484044" r:id="rId9"/>
    <p:sldMasterId id="2147484066" r:id="rId10"/>
    <p:sldMasterId id="2147484297" r:id="rId11"/>
    <p:sldMasterId id="2147484418" r:id="rId12"/>
  </p:sldMasterIdLst>
  <p:notesMasterIdLst>
    <p:notesMasterId r:id="rId30"/>
  </p:notesMasterIdLst>
  <p:sldIdLst>
    <p:sldId id="2145708638" r:id="rId13"/>
    <p:sldId id="2147481463" r:id="rId14"/>
    <p:sldId id="2147478013" r:id="rId15"/>
    <p:sldId id="2147481472" r:id="rId16"/>
    <p:sldId id="2147481458" r:id="rId17"/>
    <p:sldId id="2147481460" r:id="rId18"/>
    <p:sldId id="2147481461" r:id="rId19"/>
    <p:sldId id="2147481462" r:id="rId20"/>
    <p:sldId id="2147481464" r:id="rId21"/>
    <p:sldId id="2147481468" r:id="rId22"/>
    <p:sldId id="2147481469" r:id="rId23"/>
    <p:sldId id="2147481470" r:id="rId24"/>
    <p:sldId id="2147481471" r:id="rId25"/>
    <p:sldId id="2147481467" r:id="rId26"/>
    <p:sldId id="2147481466" r:id="rId27"/>
    <p:sldId id="2147481465" r:id="rId28"/>
    <p:sldId id="2146849320" r:id="rId29"/>
  </p:sldIdLst>
  <p:sldSz cx="12192000" cy="6858000"/>
  <p:notesSz cx="6669088" cy="9753600"/>
  <p:custDataLst>
    <p:tags r:id="rId31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C9C89D-4AF8-98DC-C540-2025C5A02AF6}" name="Erik Sævareid | Lnett" initials="ES|L" userId="S::erik.savareid@l-nett.no::b59524ad-4cea-4bef-9b09-93e31ad57037" providerId="AD"/>
  <p188:author id="{6099C1EC-4B45-FC64-C38E-51C53EDCDB37}" name="Beate Stangeland | Lnett" initials="BS|L" userId="S::beate.stangeland@l-nett.no::52d10630-9f12-4f9d-b5f7-7225cdca51c5" providerId="AD"/>
  <p188:author id="{FE55C7EE-BA08-614F-05EF-29BAF9941B60}" name="Trond Winther | Lnett" initials="TW|L" userId="S::trond.winther@l-nett.no::5f667486-3779-43c1-b610-902c7aaa42e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vard Tamburstuen | Lnett" initials="HT|L" lastIdx="1" clrIdx="0">
    <p:extLst>
      <p:ext uri="{19B8F6BF-5375-455C-9EA6-DF929625EA0E}">
        <p15:presenceInfo xmlns:p15="http://schemas.microsoft.com/office/powerpoint/2012/main" userId="S::havard.tamburstuen@l-nett.no::9975637b-0d8a-42e6-bbec-63a31ea4d9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39B97"/>
    <a:srgbClr val="FFFFFF"/>
    <a:srgbClr val="FF00FF"/>
    <a:srgbClr val="000000"/>
    <a:srgbClr val="0D0D0D"/>
    <a:srgbClr val="D0D0D0"/>
    <a:srgbClr val="B8E08C"/>
    <a:srgbClr val="EDF7E1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2D679-82F2-40A9-9881-D360A3EA4FAC}" v="180" dt="2024-09-24T17:02:29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518" autoAdjust="0"/>
    <p:restoredTop sz="64865" autoAdjust="0"/>
  </p:normalViewPr>
  <p:slideViewPr>
    <p:cSldViewPr snapToGrid="0">
      <p:cViewPr varScale="1">
        <p:scale>
          <a:sx n="73" d="100"/>
          <a:sy n="73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microsoft.com/office/2018/10/relationships/authors" Target="authors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7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 Winther | Lnett" userId="5f667486-3779-43c1-b610-902c7aaa42e0" providerId="ADAL" clId="{A2C2D679-82F2-40A9-9881-D360A3EA4FAC}"/>
    <pc:docChg chg="undo custSel addSld delSld modSld sldOrd delMainMaster modMainMaster replTag">
      <pc:chgData name="Trond Winther | Lnett" userId="5f667486-3779-43c1-b610-902c7aaa42e0" providerId="ADAL" clId="{A2C2D679-82F2-40A9-9881-D360A3EA4FAC}" dt="2024-09-24T17:10:03.746" v="14147" actId="20577"/>
      <pc:docMkLst>
        <pc:docMk/>
      </pc:docMkLst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153986206" sldId="283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3746791282" sldId="288"/>
        </pc:sldMkLst>
      </pc:sldChg>
      <pc:sldChg chg="del">
        <pc:chgData name="Trond Winther | Lnett" userId="5f667486-3779-43c1-b610-902c7aaa42e0" providerId="ADAL" clId="{A2C2D679-82F2-40A9-9881-D360A3EA4FAC}" dt="2024-09-14T09:27:10.623" v="3012" actId="47"/>
        <pc:sldMkLst>
          <pc:docMk/>
          <pc:sldMk cId="4153556380" sldId="294"/>
        </pc:sldMkLst>
      </pc:sldChg>
      <pc:sldChg chg="del">
        <pc:chgData name="Trond Winther | Lnett" userId="5f667486-3779-43c1-b610-902c7aaa42e0" providerId="ADAL" clId="{A2C2D679-82F2-40A9-9881-D360A3EA4FAC}" dt="2024-09-14T09:27:10.623" v="3012" actId="47"/>
        <pc:sldMkLst>
          <pc:docMk/>
          <pc:sldMk cId="1137768086" sldId="295"/>
        </pc:sldMkLst>
      </pc:sldChg>
      <pc:sldChg chg="del">
        <pc:chgData name="Trond Winther | Lnett" userId="5f667486-3779-43c1-b610-902c7aaa42e0" providerId="ADAL" clId="{A2C2D679-82F2-40A9-9881-D360A3EA4FAC}" dt="2024-09-14T09:27:10.623" v="3012" actId="47"/>
        <pc:sldMkLst>
          <pc:docMk/>
          <pc:sldMk cId="3792314510" sldId="348"/>
        </pc:sldMkLst>
      </pc:sldChg>
      <pc:sldChg chg="del">
        <pc:chgData name="Trond Winther | Lnett" userId="5f667486-3779-43c1-b610-902c7aaa42e0" providerId="ADAL" clId="{A2C2D679-82F2-40A9-9881-D360A3EA4FAC}" dt="2024-09-14T09:27:10.623" v="3012" actId="47"/>
        <pc:sldMkLst>
          <pc:docMk/>
          <pc:sldMk cId="2167263368" sldId="364"/>
        </pc:sldMkLst>
      </pc:sldChg>
      <pc:sldChg chg="del">
        <pc:chgData name="Trond Winther | Lnett" userId="5f667486-3779-43c1-b610-902c7aaa42e0" providerId="ADAL" clId="{A2C2D679-82F2-40A9-9881-D360A3EA4FAC}" dt="2024-09-14T09:27:10.623" v="3012" actId="47"/>
        <pc:sldMkLst>
          <pc:docMk/>
          <pc:sldMk cId="1663885707" sldId="365"/>
        </pc:sldMkLst>
      </pc:sldChg>
      <pc:sldChg chg="del">
        <pc:chgData name="Trond Winther | Lnett" userId="5f667486-3779-43c1-b610-902c7aaa42e0" providerId="ADAL" clId="{A2C2D679-82F2-40A9-9881-D360A3EA4FAC}" dt="2024-09-14T09:27:10.623" v="3012" actId="47"/>
        <pc:sldMkLst>
          <pc:docMk/>
          <pc:sldMk cId="254766415" sldId="366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220702693" sldId="512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0" sldId="543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557649896" sldId="1919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1616906110" sldId="2145708624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1233679992" sldId="2145708626"/>
        </pc:sldMkLst>
      </pc:sldChg>
      <pc:sldChg chg="modSp mod modTransition modNotesTx">
        <pc:chgData name="Trond Winther | Lnett" userId="5f667486-3779-43c1-b610-902c7aaa42e0" providerId="ADAL" clId="{A2C2D679-82F2-40A9-9881-D360A3EA4FAC}" dt="2024-09-14T12:23:23.335" v="3976" actId="20577"/>
        <pc:sldMkLst>
          <pc:docMk/>
          <pc:sldMk cId="4140443048" sldId="2145708638"/>
        </pc:sldMkLst>
        <pc:spChg chg="mod">
          <ac:chgData name="Trond Winther | Lnett" userId="5f667486-3779-43c1-b610-902c7aaa42e0" providerId="ADAL" clId="{A2C2D679-82F2-40A9-9881-D360A3EA4FAC}" dt="2024-09-14T09:03:12.329" v="100" actId="404"/>
          <ac:spMkLst>
            <pc:docMk/>
            <pc:sldMk cId="4140443048" sldId="2145708638"/>
            <ac:spMk id="2" creationId="{C2567D47-C4F6-4E16-A15F-EDFD186DFE48}"/>
          </ac:spMkLst>
        </pc:spChg>
        <pc:spChg chg="mod">
          <ac:chgData name="Trond Winther | Lnett" userId="5f667486-3779-43c1-b610-902c7aaa42e0" providerId="ADAL" clId="{A2C2D679-82F2-40A9-9881-D360A3EA4FAC}" dt="2024-09-14T09:03:22.662" v="104" actId="404"/>
          <ac:spMkLst>
            <pc:docMk/>
            <pc:sldMk cId="4140443048" sldId="2145708638"/>
            <ac:spMk id="3" creationId="{78AF25AB-9C1E-0CA7-346E-2283CE84755E}"/>
          </ac:spMkLst>
        </pc:spChg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2062834928" sldId="2145708689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2945221930" sldId="2145708694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4257139520" sldId="2145708695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2949269579" sldId="2145708696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3406114469" sldId="2145708699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331473021" sldId="2146847844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376017090" sldId="2146849316"/>
        </pc:sldMkLst>
      </pc:sldChg>
      <pc:sldChg chg="modTransition">
        <pc:chgData name="Trond Winther | Lnett" userId="5f667486-3779-43c1-b610-902c7aaa42e0" providerId="ADAL" clId="{A2C2D679-82F2-40A9-9881-D360A3EA4FAC}" dt="2024-09-14T09:49:25.586" v="3730"/>
        <pc:sldMkLst>
          <pc:docMk/>
          <pc:sldMk cId="3923402658" sldId="2146849320"/>
        </pc:sldMkLst>
      </pc:sldChg>
      <pc:sldChg chg="addSp delSp modSp del mod ord modNotesTx">
        <pc:chgData name="Trond Winther | Lnett" userId="5f667486-3779-43c1-b610-902c7aaa42e0" providerId="ADAL" clId="{A2C2D679-82F2-40A9-9881-D360A3EA4FAC}" dt="2024-09-14T09:30:35.652" v="3024" actId="47"/>
        <pc:sldMkLst>
          <pc:docMk/>
          <pc:sldMk cId="80158186" sldId="2146849337"/>
        </pc:sldMkLst>
        <pc:spChg chg="add del mod">
          <ac:chgData name="Trond Winther | Lnett" userId="5f667486-3779-43c1-b610-902c7aaa42e0" providerId="ADAL" clId="{A2C2D679-82F2-40A9-9881-D360A3EA4FAC}" dt="2024-09-14T09:30:24.230" v="3022" actId="478"/>
          <ac:spMkLst>
            <pc:docMk/>
            <pc:sldMk cId="80158186" sldId="2146849337"/>
            <ac:spMk id="2" creationId="{FC106E08-4C22-20FA-9F98-DE8AABC5BDC9}"/>
          </ac:spMkLst>
        </pc:spChg>
        <pc:spChg chg="add del mod">
          <ac:chgData name="Trond Winther | Lnett" userId="5f667486-3779-43c1-b610-902c7aaa42e0" providerId="ADAL" clId="{A2C2D679-82F2-40A9-9881-D360A3EA4FAC}" dt="2024-09-14T09:30:27.734" v="3023" actId="478"/>
          <ac:spMkLst>
            <pc:docMk/>
            <pc:sldMk cId="80158186" sldId="2146849337"/>
            <ac:spMk id="3" creationId="{75FA0266-2640-78D6-1374-A6DA25538535}"/>
          </ac:spMkLst>
        </pc:spChg>
        <pc:spChg chg="del">
          <ac:chgData name="Trond Winther | Lnett" userId="5f667486-3779-43c1-b610-902c7aaa42e0" providerId="ADAL" clId="{A2C2D679-82F2-40A9-9881-D360A3EA4FAC}" dt="2024-09-14T09:29:33.121" v="3014" actId="478"/>
          <ac:spMkLst>
            <pc:docMk/>
            <pc:sldMk cId="80158186" sldId="2146849337"/>
            <ac:spMk id="8" creationId="{22A1E78A-5359-4B55-83FC-08853884FBB5}"/>
          </ac:spMkLst>
        </pc:spChg>
        <pc:picChg chg="del">
          <ac:chgData name="Trond Winther | Lnett" userId="5f667486-3779-43c1-b610-902c7aaa42e0" providerId="ADAL" clId="{A2C2D679-82F2-40A9-9881-D360A3EA4FAC}" dt="2024-09-14T09:29:40.381" v="3016" actId="478"/>
          <ac:picMkLst>
            <pc:docMk/>
            <pc:sldMk cId="80158186" sldId="2146849337"/>
            <ac:picMk id="65538" creationId="{DE183450-23E5-4F92-B343-FCEF956E90C1}"/>
          </ac:picMkLst>
        </pc:picChg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2811168664" sldId="2146849339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2098434848" sldId="2146849346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2547815561" sldId="2147478011"/>
        </pc:sldMkLst>
      </pc:sldChg>
      <pc:sldChg chg="addSp modSp mod modTransition modNotesTx">
        <pc:chgData name="Trond Winther | Lnett" userId="5f667486-3779-43c1-b610-902c7aaa42e0" providerId="ADAL" clId="{A2C2D679-82F2-40A9-9881-D360A3EA4FAC}" dt="2024-09-24T16:55:19.870" v="13307" actId="1076"/>
        <pc:sldMkLst>
          <pc:docMk/>
          <pc:sldMk cId="73327939" sldId="2147478013"/>
        </pc:sldMkLst>
        <pc:spChg chg="mod">
          <ac:chgData name="Trond Winther | Lnett" userId="5f667486-3779-43c1-b610-902c7aaa42e0" providerId="ADAL" clId="{A2C2D679-82F2-40A9-9881-D360A3EA4FAC}" dt="2024-09-24T16:55:19.870" v="13307" actId="1076"/>
          <ac:spMkLst>
            <pc:docMk/>
            <pc:sldMk cId="73327939" sldId="2147478013"/>
            <ac:spMk id="2" creationId="{39649709-A807-2C90-2F85-E4769DDB2E6B}"/>
          </ac:spMkLst>
        </pc:spChg>
        <pc:spChg chg="mod">
          <ac:chgData name="Trond Winther | Lnett" userId="5f667486-3779-43c1-b610-902c7aaa42e0" providerId="ADAL" clId="{A2C2D679-82F2-40A9-9881-D360A3EA4FAC}" dt="2024-09-15T08:45:14.666" v="12547" actId="207"/>
          <ac:spMkLst>
            <pc:docMk/>
            <pc:sldMk cId="73327939" sldId="2147478013"/>
            <ac:spMk id="7" creationId="{A5863B4D-7751-0165-A0C5-B72C6DC1B778}"/>
          </ac:spMkLst>
        </pc:spChg>
        <pc:spChg chg="mod">
          <ac:chgData name="Trond Winther | Lnett" userId="5f667486-3779-43c1-b610-902c7aaa42e0" providerId="ADAL" clId="{A2C2D679-82F2-40A9-9881-D360A3EA4FAC}" dt="2024-09-15T08:44:34.739" v="12544"/>
          <ac:spMkLst>
            <pc:docMk/>
            <pc:sldMk cId="73327939" sldId="2147478013"/>
            <ac:spMk id="10" creationId="{B8B3B8BA-603F-EDF6-129D-A31E230D69BF}"/>
          </ac:spMkLst>
        </pc:spChg>
        <pc:spChg chg="mod">
          <ac:chgData name="Trond Winther | Lnett" userId="5f667486-3779-43c1-b610-902c7aaa42e0" providerId="ADAL" clId="{A2C2D679-82F2-40A9-9881-D360A3EA4FAC}" dt="2024-09-15T08:44:34.739" v="12544"/>
          <ac:spMkLst>
            <pc:docMk/>
            <pc:sldMk cId="73327939" sldId="2147478013"/>
            <ac:spMk id="11" creationId="{67BA92EE-7CCD-7560-DA5E-CFF8089C5997}"/>
          </ac:spMkLst>
        </pc:spChg>
        <pc:spChg chg="mod">
          <ac:chgData name="Trond Winther | Lnett" userId="5f667486-3779-43c1-b610-902c7aaa42e0" providerId="ADAL" clId="{A2C2D679-82F2-40A9-9881-D360A3EA4FAC}" dt="2024-09-15T08:45:10.762" v="12546" actId="207"/>
          <ac:spMkLst>
            <pc:docMk/>
            <pc:sldMk cId="73327939" sldId="2147478013"/>
            <ac:spMk id="12" creationId="{BB106B1C-E02F-497E-46B3-AB792F264853}"/>
          </ac:spMkLst>
        </pc:spChg>
        <pc:grpChg chg="add mod">
          <ac:chgData name="Trond Winther | Lnett" userId="5f667486-3779-43c1-b610-902c7aaa42e0" providerId="ADAL" clId="{A2C2D679-82F2-40A9-9881-D360A3EA4FAC}" dt="2024-09-24T16:55:00.338" v="13306" actId="1076"/>
          <ac:grpSpMkLst>
            <pc:docMk/>
            <pc:sldMk cId="73327939" sldId="2147478013"/>
            <ac:grpSpMk id="4" creationId="{C6B1E56B-2AFC-AD42-742E-9247E4CC4268}"/>
          </ac:grpSpMkLst>
        </pc:grpChg>
        <pc:grpChg chg="add mod">
          <ac:chgData name="Trond Winther | Lnett" userId="5f667486-3779-43c1-b610-902c7aaa42e0" providerId="ADAL" clId="{A2C2D679-82F2-40A9-9881-D360A3EA4FAC}" dt="2024-09-24T16:55:00.338" v="13306" actId="1076"/>
          <ac:grpSpMkLst>
            <pc:docMk/>
            <pc:sldMk cId="73327939" sldId="2147478013"/>
            <ac:grpSpMk id="9" creationId="{08D28A40-94AB-B6C6-8354-99E799A31F40}"/>
          </ac:grpSpMkLst>
        </pc:grpChg>
        <pc:picChg chg="add mod modCrop">
          <ac:chgData name="Trond Winther | Lnett" userId="5f667486-3779-43c1-b610-902c7aaa42e0" providerId="ADAL" clId="{A2C2D679-82F2-40A9-9881-D360A3EA4FAC}" dt="2024-09-15T08:48:49.046" v="12682" actId="732"/>
          <ac:picMkLst>
            <pc:docMk/>
            <pc:sldMk cId="73327939" sldId="2147478013"/>
            <ac:picMk id="3" creationId="{B5882736-F11B-1FE3-CAD3-ED39D17B3B37}"/>
          </ac:picMkLst>
        </pc:picChg>
        <pc:picChg chg="mod">
          <ac:chgData name="Trond Winther | Lnett" userId="5f667486-3779-43c1-b610-902c7aaa42e0" providerId="ADAL" clId="{A2C2D679-82F2-40A9-9881-D360A3EA4FAC}" dt="2024-09-15T08:44:34.739" v="12544"/>
          <ac:picMkLst>
            <pc:docMk/>
            <pc:sldMk cId="73327939" sldId="2147478013"/>
            <ac:picMk id="5" creationId="{BAE53FD0-0D66-998A-9395-CF8416178540}"/>
          </ac:picMkLst>
        </pc:picChg>
        <pc:picChg chg="mod">
          <ac:chgData name="Trond Winther | Lnett" userId="5f667486-3779-43c1-b610-902c7aaa42e0" providerId="ADAL" clId="{A2C2D679-82F2-40A9-9881-D360A3EA4FAC}" dt="2024-09-15T08:44:34.739" v="12544"/>
          <ac:picMkLst>
            <pc:docMk/>
            <pc:sldMk cId="73327939" sldId="2147478013"/>
            <ac:picMk id="6" creationId="{4D6DC58E-A165-71AA-69FA-2339184473B1}"/>
          </ac:picMkLst>
        </pc:picChg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1386791006" sldId="2147478017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1553288928" sldId="2147478019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4240443293" sldId="2147478021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2479630328" sldId="2147478022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1714644206" sldId="2147478025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2048063738" sldId="2147481414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2460876507" sldId="2147481415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196575700" sldId="2147481420"/>
        </pc:sldMkLst>
      </pc:sldChg>
      <pc:sldChg chg="del">
        <pc:chgData name="Trond Winther | Lnett" userId="5f667486-3779-43c1-b610-902c7aaa42e0" providerId="ADAL" clId="{A2C2D679-82F2-40A9-9881-D360A3EA4FAC}" dt="2024-09-14T09:27:10.623" v="3012" actId="47"/>
        <pc:sldMkLst>
          <pc:docMk/>
          <pc:sldMk cId="1071780840" sldId="2147481447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1868428678" sldId="2147481450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527620300" sldId="2147481451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2168912186" sldId="2147481452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272045126" sldId="2147481453"/>
        </pc:sldMkLst>
      </pc:sldChg>
      <pc:sldChg chg="del">
        <pc:chgData name="Trond Winther | Lnett" userId="5f667486-3779-43c1-b610-902c7aaa42e0" providerId="ADAL" clId="{A2C2D679-82F2-40A9-9881-D360A3EA4FAC}" dt="2024-09-14T09:26:46.609" v="3010" actId="47"/>
        <pc:sldMkLst>
          <pc:docMk/>
          <pc:sldMk cId="42536118" sldId="2147481454"/>
        </pc:sldMkLst>
      </pc:sldChg>
      <pc:sldChg chg="del">
        <pc:chgData name="Trond Winther | Lnett" userId="5f667486-3779-43c1-b610-902c7aaa42e0" providerId="ADAL" clId="{A2C2D679-82F2-40A9-9881-D360A3EA4FAC}" dt="2024-09-14T09:27:15.403" v="3013" actId="47"/>
        <pc:sldMkLst>
          <pc:docMk/>
          <pc:sldMk cId="2052929703" sldId="2147481455"/>
        </pc:sldMkLst>
      </pc:sldChg>
      <pc:sldChg chg="del">
        <pc:chgData name="Trond Winther | Lnett" userId="5f667486-3779-43c1-b610-902c7aaa42e0" providerId="ADAL" clId="{A2C2D679-82F2-40A9-9881-D360A3EA4FAC}" dt="2024-09-14T09:27:10.623" v="3012" actId="47"/>
        <pc:sldMkLst>
          <pc:docMk/>
          <pc:sldMk cId="3639934585" sldId="2147481456"/>
        </pc:sldMkLst>
      </pc:sldChg>
      <pc:sldChg chg="del">
        <pc:chgData name="Trond Winther | Lnett" userId="5f667486-3779-43c1-b610-902c7aaa42e0" providerId="ADAL" clId="{A2C2D679-82F2-40A9-9881-D360A3EA4FAC}" dt="2024-09-14T09:26:50.866" v="3011" actId="47"/>
        <pc:sldMkLst>
          <pc:docMk/>
          <pc:sldMk cId="576229367" sldId="2147481457"/>
        </pc:sldMkLst>
      </pc:sldChg>
      <pc:sldChg chg="modSp add mod modTransition modNotesTx">
        <pc:chgData name="Trond Winther | Lnett" userId="5f667486-3779-43c1-b610-902c7aaa42e0" providerId="ADAL" clId="{A2C2D679-82F2-40A9-9881-D360A3EA4FAC}" dt="2024-09-24T17:04:51.685" v="13827" actId="20577"/>
        <pc:sldMkLst>
          <pc:docMk/>
          <pc:sldMk cId="3436920416" sldId="2147481458"/>
        </pc:sldMkLst>
        <pc:spChg chg="mod">
          <ac:chgData name="Trond Winther | Lnett" userId="5f667486-3779-43c1-b610-902c7aaa42e0" providerId="ADAL" clId="{A2C2D679-82F2-40A9-9881-D360A3EA4FAC}" dt="2024-09-24T16:55:43.910" v="13308" actId="207"/>
          <ac:spMkLst>
            <pc:docMk/>
            <pc:sldMk cId="3436920416" sldId="2147481458"/>
            <ac:spMk id="2" creationId="{39649709-A807-2C90-2F85-E4769DDB2E6B}"/>
          </ac:spMkLst>
        </pc:spChg>
      </pc:sldChg>
      <pc:sldChg chg="addSp delSp modSp add del mod ord modTransition modNotesTx">
        <pc:chgData name="Trond Winther | Lnett" userId="5f667486-3779-43c1-b610-902c7aaa42e0" providerId="ADAL" clId="{A2C2D679-82F2-40A9-9881-D360A3EA4FAC}" dt="2024-09-14T13:49:21.750" v="10703" actId="47"/>
        <pc:sldMkLst>
          <pc:docMk/>
          <pc:sldMk cId="2225657520" sldId="2147481459"/>
        </pc:sldMkLst>
        <pc:spChg chg="del">
          <ac:chgData name="Trond Winther | Lnett" userId="5f667486-3779-43c1-b610-902c7aaa42e0" providerId="ADAL" clId="{A2C2D679-82F2-40A9-9881-D360A3EA4FAC}" dt="2024-09-14T09:14:24.682" v="1977" actId="478"/>
          <ac:spMkLst>
            <pc:docMk/>
            <pc:sldMk cId="2225657520" sldId="2147481459"/>
            <ac:spMk id="2" creationId="{39649709-A807-2C90-2F85-E4769DDB2E6B}"/>
          </ac:spMkLst>
        </pc:spChg>
        <pc:spChg chg="add del mod">
          <ac:chgData name="Trond Winther | Lnett" userId="5f667486-3779-43c1-b610-902c7aaa42e0" providerId="ADAL" clId="{A2C2D679-82F2-40A9-9881-D360A3EA4FAC}" dt="2024-09-14T09:14:27.148" v="1978" actId="478"/>
          <ac:spMkLst>
            <pc:docMk/>
            <pc:sldMk cId="2225657520" sldId="2147481459"/>
            <ac:spMk id="4" creationId="{81C6AD02-14C3-8B2C-8B7C-67B972980F7E}"/>
          </ac:spMkLst>
        </pc:spChg>
        <pc:spChg chg="mod">
          <ac:chgData name="Trond Winther | Lnett" userId="5f667486-3779-43c1-b610-902c7aaa42e0" providerId="ADAL" clId="{A2C2D679-82F2-40A9-9881-D360A3EA4FAC}" dt="2024-09-14T09:18:44.713" v="2022" actId="1076"/>
          <ac:spMkLst>
            <pc:docMk/>
            <pc:sldMk cId="2225657520" sldId="2147481459"/>
            <ac:spMk id="8" creationId="{6E649931-2C2C-B3F1-8346-B0A7AA043EF1}"/>
          </ac:spMkLst>
        </pc:spChg>
        <pc:grpChg chg="add mod">
          <ac:chgData name="Trond Winther | Lnett" userId="5f667486-3779-43c1-b610-902c7aaa42e0" providerId="ADAL" clId="{A2C2D679-82F2-40A9-9881-D360A3EA4FAC}" dt="2024-09-14T09:18:31.154" v="2019" actId="164"/>
          <ac:grpSpMkLst>
            <pc:docMk/>
            <pc:sldMk cId="2225657520" sldId="2147481459"/>
            <ac:grpSpMk id="13" creationId="{5C327562-BB32-34C1-3349-909C4BB20F94}"/>
          </ac:grpSpMkLst>
        </pc:grpChg>
        <pc:grpChg chg="add mod">
          <ac:chgData name="Trond Winther | Lnett" userId="5f667486-3779-43c1-b610-902c7aaa42e0" providerId="ADAL" clId="{A2C2D679-82F2-40A9-9881-D360A3EA4FAC}" dt="2024-09-14T09:18:57.996" v="2025" actId="164"/>
          <ac:grpSpMkLst>
            <pc:docMk/>
            <pc:sldMk cId="2225657520" sldId="2147481459"/>
            <ac:grpSpMk id="14" creationId="{2661C5A1-34C0-96D5-3150-654620CF1663}"/>
          </ac:grpSpMkLst>
        </pc:grpChg>
        <pc:grpChg chg="add mod">
          <ac:chgData name="Trond Winther | Lnett" userId="5f667486-3779-43c1-b610-902c7aaa42e0" providerId="ADAL" clId="{A2C2D679-82F2-40A9-9881-D360A3EA4FAC}" dt="2024-09-14T09:19:19.747" v="2027" actId="1076"/>
          <ac:grpSpMkLst>
            <pc:docMk/>
            <pc:sldMk cId="2225657520" sldId="2147481459"/>
            <ac:grpSpMk id="15" creationId="{278B3AAC-4DD1-4163-2381-260453D10695}"/>
          </ac:grpSpMkLst>
        </pc:grpChg>
        <pc:graphicFrameChg chg="add del mod">
          <ac:chgData name="Trond Winther | Lnett" userId="5f667486-3779-43c1-b610-902c7aaa42e0" providerId="ADAL" clId="{A2C2D679-82F2-40A9-9881-D360A3EA4FAC}" dt="2024-09-14T09:14:42.105" v="1980"/>
          <ac:graphicFrameMkLst>
            <pc:docMk/>
            <pc:sldMk cId="2225657520" sldId="2147481459"/>
            <ac:graphicFrameMk id="5" creationId="{B27C3D26-A79A-EFBB-A672-F0EA805ADFBC}"/>
          </ac:graphicFrameMkLst>
        </pc:graphicFrameChg>
        <pc:graphicFrameChg chg="add mod modGraphic">
          <ac:chgData name="Trond Winther | Lnett" userId="5f667486-3779-43c1-b610-902c7aaa42e0" providerId="ADAL" clId="{A2C2D679-82F2-40A9-9881-D360A3EA4FAC}" dt="2024-09-14T09:36:41.801" v="3515" actId="478"/>
          <ac:graphicFrameMkLst>
            <pc:docMk/>
            <pc:sldMk cId="2225657520" sldId="2147481459"/>
            <ac:graphicFrameMk id="7" creationId="{EC2E2CEE-AE00-C94C-96EC-400C30C3DEC1}"/>
          </ac:graphicFrameMkLst>
        </pc:graphicFrameChg>
        <pc:picChg chg="add del">
          <ac:chgData name="Trond Winther | Lnett" userId="5f667486-3779-43c1-b610-902c7aaa42e0" providerId="ADAL" clId="{A2C2D679-82F2-40A9-9881-D360A3EA4FAC}" dt="2024-09-14T09:15:16.115" v="1982"/>
          <ac:picMkLst>
            <pc:docMk/>
            <pc:sldMk cId="2225657520" sldId="2147481459"/>
            <ac:picMk id="6" creationId="{BE912E9C-188C-1BA4-54B4-3499A71C15EA}"/>
          </ac:picMkLst>
        </pc:picChg>
        <pc:picChg chg="add del mod">
          <ac:chgData name="Trond Winther | Lnett" userId="5f667486-3779-43c1-b610-902c7aaa42e0" providerId="ADAL" clId="{A2C2D679-82F2-40A9-9881-D360A3EA4FAC}" dt="2024-09-14T09:21:22.920" v="2375" actId="478"/>
          <ac:picMkLst>
            <pc:docMk/>
            <pc:sldMk cId="2225657520" sldId="2147481459"/>
            <ac:picMk id="9" creationId="{CEA8ACAD-FEFF-F9E2-5627-1085931410AD}"/>
          </ac:picMkLst>
        </pc:picChg>
        <pc:picChg chg="add mod">
          <ac:chgData name="Trond Winther | Lnett" userId="5f667486-3779-43c1-b610-902c7aaa42e0" providerId="ADAL" clId="{A2C2D679-82F2-40A9-9881-D360A3EA4FAC}" dt="2024-09-14T09:19:08.682" v="2026" actId="164"/>
          <ac:picMkLst>
            <pc:docMk/>
            <pc:sldMk cId="2225657520" sldId="2147481459"/>
            <ac:picMk id="10" creationId="{27AA9969-E085-459B-6E7F-7A3DF8C80FC6}"/>
          </ac:picMkLst>
        </pc:picChg>
        <pc:picChg chg="add mod">
          <ac:chgData name="Trond Winther | Lnett" userId="5f667486-3779-43c1-b610-902c7aaa42e0" providerId="ADAL" clId="{A2C2D679-82F2-40A9-9881-D360A3EA4FAC}" dt="2024-09-14T09:19:08.682" v="2026" actId="164"/>
          <ac:picMkLst>
            <pc:docMk/>
            <pc:sldMk cId="2225657520" sldId="2147481459"/>
            <ac:picMk id="11" creationId="{862544C5-D503-54BC-94D9-40AA6E7A3384}"/>
          </ac:picMkLst>
        </pc:picChg>
        <pc:picChg chg="add mod">
          <ac:chgData name="Trond Winther | Lnett" userId="5f667486-3779-43c1-b610-902c7aaa42e0" providerId="ADAL" clId="{A2C2D679-82F2-40A9-9881-D360A3EA4FAC}" dt="2024-09-14T09:19:08.682" v="2026" actId="164"/>
          <ac:picMkLst>
            <pc:docMk/>
            <pc:sldMk cId="2225657520" sldId="2147481459"/>
            <ac:picMk id="12" creationId="{A8922130-E3E4-2160-1CC8-90BEA4308D5C}"/>
          </ac:picMkLst>
        </pc:picChg>
        <pc:picChg chg="add mod">
          <ac:chgData name="Trond Winther | Lnett" userId="5f667486-3779-43c1-b610-902c7aaa42e0" providerId="ADAL" clId="{A2C2D679-82F2-40A9-9881-D360A3EA4FAC}" dt="2024-09-14T09:21:30.793" v="2377" actId="14100"/>
          <ac:picMkLst>
            <pc:docMk/>
            <pc:sldMk cId="2225657520" sldId="2147481459"/>
            <ac:picMk id="17" creationId="{97D77727-C25F-C16F-F4A8-FB764B1E6891}"/>
          </ac:picMkLst>
        </pc:picChg>
      </pc:sldChg>
      <pc:sldChg chg="modSp mod modTransition modAnim modNotesTx">
        <pc:chgData name="Trond Winther | Lnett" userId="5f667486-3779-43c1-b610-902c7aaa42e0" providerId="ADAL" clId="{A2C2D679-82F2-40A9-9881-D360A3EA4FAC}" dt="2024-09-24T17:05:53.637" v="13847" actId="20577"/>
        <pc:sldMkLst>
          <pc:docMk/>
          <pc:sldMk cId="3354665777" sldId="2147481460"/>
        </pc:sldMkLst>
        <pc:graphicFrameChg chg="mod modGraphic">
          <ac:chgData name="Trond Winther | Lnett" userId="5f667486-3779-43c1-b610-902c7aaa42e0" providerId="ADAL" clId="{A2C2D679-82F2-40A9-9881-D360A3EA4FAC}" dt="2024-09-14T09:24:28.575" v="2999" actId="207"/>
          <ac:graphicFrameMkLst>
            <pc:docMk/>
            <pc:sldMk cId="3354665777" sldId="2147481460"/>
            <ac:graphicFrameMk id="7" creationId="{EC2E2CEE-AE00-C94C-96EC-400C30C3DEC1}"/>
          </ac:graphicFrameMkLst>
        </pc:graphicFrameChg>
        <pc:picChg chg="mod">
          <ac:chgData name="Trond Winther | Lnett" userId="5f667486-3779-43c1-b610-902c7aaa42e0" providerId="ADAL" clId="{A2C2D679-82F2-40A9-9881-D360A3EA4FAC}" dt="2024-09-14T09:24:24.645" v="2998" actId="207"/>
          <ac:picMkLst>
            <pc:docMk/>
            <pc:sldMk cId="3354665777" sldId="2147481460"/>
            <ac:picMk id="11" creationId="{862544C5-D503-54BC-94D9-40AA6E7A3384}"/>
          </ac:picMkLst>
        </pc:picChg>
      </pc:sldChg>
      <pc:sldChg chg="modSp mod modTransition modNotesTx">
        <pc:chgData name="Trond Winther | Lnett" userId="5f667486-3779-43c1-b610-902c7aaa42e0" providerId="ADAL" clId="{A2C2D679-82F2-40A9-9881-D360A3EA4FAC}" dt="2024-09-24T17:06:37.935" v="13901" actId="5793"/>
        <pc:sldMkLst>
          <pc:docMk/>
          <pc:sldMk cId="3084911537" sldId="2147481461"/>
        </pc:sldMkLst>
        <pc:graphicFrameChg chg="mod modGraphic">
          <ac:chgData name="Trond Winther | Lnett" userId="5f667486-3779-43c1-b610-902c7aaa42e0" providerId="ADAL" clId="{A2C2D679-82F2-40A9-9881-D360A3EA4FAC}" dt="2024-09-14T09:25:08.938" v="3003" actId="207"/>
          <ac:graphicFrameMkLst>
            <pc:docMk/>
            <pc:sldMk cId="3084911537" sldId="2147481461"/>
            <ac:graphicFrameMk id="7" creationId="{EC2E2CEE-AE00-C94C-96EC-400C30C3DEC1}"/>
          </ac:graphicFrameMkLst>
        </pc:graphicFrameChg>
        <pc:picChg chg="mod">
          <ac:chgData name="Trond Winther | Lnett" userId="5f667486-3779-43c1-b610-902c7aaa42e0" providerId="ADAL" clId="{A2C2D679-82F2-40A9-9881-D360A3EA4FAC}" dt="2024-09-14T09:24:56.761" v="3001" actId="207"/>
          <ac:picMkLst>
            <pc:docMk/>
            <pc:sldMk cId="3084911537" sldId="2147481461"/>
            <ac:picMk id="11" creationId="{862544C5-D503-54BC-94D9-40AA6E7A3384}"/>
          </ac:picMkLst>
        </pc:picChg>
      </pc:sldChg>
      <pc:sldChg chg="modSp mod modTransition modNotesTx">
        <pc:chgData name="Trond Winther | Lnett" userId="5f667486-3779-43c1-b610-902c7aaa42e0" providerId="ADAL" clId="{A2C2D679-82F2-40A9-9881-D360A3EA4FAC}" dt="2024-09-24T17:07:20.556" v="13991" actId="20577"/>
        <pc:sldMkLst>
          <pc:docMk/>
          <pc:sldMk cId="4183177793" sldId="2147481462"/>
        </pc:sldMkLst>
        <pc:graphicFrameChg chg="modGraphic">
          <ac:chgData name="Trond Winther | Lnett" userId="5f667486-3779-43c1-b610-902c7aaa42e0" providerId="ADAL" clId="{A2C2D679-82F2-40A9-9881-D360A3EA4FAC}" dt="2024-09-14T09:25:32.892" v="3005" actId="207"/>
          <ac:graphicFrameMkLst>
            <pc:docMk/>
            <pc:sldMk cId="4183177793" sldId="2147481462"/>
            <ac:graphicFrameMk id="7" creationId="{EC2E2CEE-AE00-C94C-96EC-400C30C3DEC1}"/>
          </ac:graphicFrameMkLst>
        </pc:graphicFrameChg>
        <pc:picChg chg="mod">
          <ac:chgData name="Trond Winther | Lnett" userId="5f667486-3779-43c1-b610-902c7aaa42e0" providerId="ADAL" clId="{A2C2D679-82F2-40A9-9881-D360A3EA4FAC}" dt="2024-09-14T09:25:27.972" v="3004" actId="207"/>
          <ac:picMkLst>
            <pc:docMk/>
            <pc:sldMk cId="4183177793" sldId="2147481462"/>
            <ac:picMk id="11" creationId="{862544C5-D503-54BC-94D9-40AA6E7A3384}"/>
          </ac:picMkLst>
        </pc:picChg>
      </pc:sldChg>
      <pc:sldChg chg="add modTransition modNotesTx">
        <pc:chgData name="Trond Winther | Lnett" userId="5f667486-3779-43c1-b610-902c7aaa42e0" providerId="ADAL" clId="{A2C2D679-82F2-40A9-9881-D360A3EA4FAC}" dt="2024-09-14T12:30:08.842" v="5374" actId="20577"/>
        <pc:sldMkLst>
          <pc:docMk/>
          <pc:sldMk cId="3885098646" sldId="2147481463"/>
        </pc:sldMkLst>
      </pc:sldChg>
      <pc:sldChg chg="addSp delSp modSp add mod modTransition modNotesTx">
        <pc:chgData name="Trond Winther | Lnett" userId="5f667486-3779-43c1-b610-902c7aaa42e0" providerId="ADAL" clId="{A2C2D679-82F2-40A9-9881-D360A3EA4FAC}" dt="2024-09-24T17:07:35.520" v="14002" actId="20577"/>
        <pc:sldMkLst>
          <pc:docMk/>
          <pc:sldMk cId="332735495" sldId="2147481464"/>
        </pc:sldMkLst>
        <pc:spChg chg="add del mod">
          <ac:chgData name="Trond Winther | Lnett" userId="5f667486-3779-43c1-b610-902c7aaa42e0" providerId="ADAL" clId="{A2C2D679-82F2-40A9-9881-D360A3EA4FAC}" dt="2024-09-14T09:31:10.171" v="3033"/>
          <ac:spMkLst>
            <pc:docMk/>
            <pc:sldMk cId="332735495" sldId="2147481464"/>
            <ac:spMk id="2" creationId="{419C7FF2-B7F3-C2BB-9A9C-9D65656D7451}"/>
          </ac:spMkLst>
        </pc:spChg>
        <pc:spChg chg="add mod">
          <ac:chgData name="Trond Winther | Lnett" userId="5f667486-3779-43c1-b610-902c7aaa42e0" providerId="ADAL" clId="{A2C2D679-82F2-40A9-9881-D360A3EA4FAC}" dt="2024-09-14T09:32:05.444" v="3046" actId="1076"/>
          <ac:spMkLst>
            <pc:docMk/>
            <pc:sldMk cId="332735495" sldId="2147481464"/>
            <ac:spMk id="3" creationId="{AF60DBE5-2D0A-D5E1-8F03-65B309C05343}"/>
          </ac:spMkLst>
        </pc:spChg>
        <pc:spChg chg="add del mod">
          <ac:chgData name="Trond Winther | Lnett" userId="5f667486-3779-43c1-b610-902c7aaa42e0" providerId="ADAL" clId="{A2C2D679-82F2-40A9-9881-D360A3EA4FAC}" dt="2024-09-14T09:40:48.291" v="3555"/>
          <ac:spMkLst>
            <pc:docMk/>
            <pc:sldMk cId="332735495" sldId="2147481464"/>
            <ac:spMk id="4" creationId="{BBEDB3D8-272E-6F61-059F-09D7CCDC215F}"/>
          </ac:spMkLst>
        </pc:spChg>
        <pc:spChg chg="add del mod">
          <ac:chgData name="Trond Winther | Lnett" userId="5f667486-3779-43c1-b610-902c7aaa42e0" providerId="ADAL" clId="{A2C2D679-82F2-40A9-9881-D360A3EA4FAC}" dt="2024-09-14T12:49:17.744" v="8377"/>
          <ac:spMkLst>
            <pc:docMk/>
            <pc:sldMk cId="332735495" sldId="2147481464"/>
            <ac:spMk id="5" creationId="{AA6E1F73-C0A0-C046-7B2A-333315AE9CCC}"/>
          </ac:spMkLst>
        </pc:spChg>
        <pc:grpChg chg="del">
          <ac:chgData name="Trond Winther | Lnett" userId="5f667486-3779-43c1-b610-902c7aaa42e0" providerId="ADAL" clId="{A2C2D679-82F2-40A9-9881-D360A3EA4FAC}" dt="2024-09-14T09:30:47.621" v="3027" actId="478"/>
          <ac:grpSpMkLst>
            <pc:docMk/>
            <pc:sldMk cId="332735495" sldId="2147481464"/>
            <ac:grpSpMk id="15" creationId="{278B3AAC-4DD1-4163-2381-260453D10695}"/>
          </ac:grpSpMkLst>
        </pc:grpChg>
        <pc:picChg chg="del">
          <ac:chgData name="Trond Winther | Lnett" userId="5f667486-3779-43c1-b610-902c7aaa42e0" providerId="ADAL" clId="{A2C2D679-82F2-40A9-9881-D360A3EA4FAC}" dt="2024-09-14T09:30:45.555" v="3026" actId="478"/>
          <ac:picMkLst>
            <pc:docMk/>
            <pc:sldMk cId="332735495" sldId="2147481464"/>
            <ac:picMk id="17" creationId="{97D77727-C25F-C16F-F4A8-FB764B1E6891}"/>
          </ac:picMkLst>
        </pc:picChg>
      </pc:sldChg>
      <pc:sldChg chg="add modTransition modNotesTx">
        <pc:chgData name="Trond Winther | Lnett" userId="5f667486-3779-43c1-b610-902c7aaa42e0" providerId="ADAL" clId="{A2C2D679-82F2-40A9-9881-D360A3EA4FAC}" dt="2024-09-24T17:10:03.746" v="14147" actId="20577"/>
        <pc:sldMkLst>
          <pc:docMk/>
          <pc:sldMk cId="1683507345" sldId="2147481465"/>
        </pc:sldMkLst>
      </pc:sldChg>
      <pc:sldChg chg="addSp delSp modSp add mod modTransition modAnim modNotesTx">
        <pc:chgData name="Trond Winther | Lnett" userId="5f667486-3779-43c1-b610-902c7aaa42e0" providerId="ADAL" clId="{A2C2D679-82F2-40A9-9881-D360A3EA4FAC}" dt="2024-09-24T17:09:11.820" v="14019" actId="20577"/>
        <pc:sldMkLst>
          <pc:docMk/>
          <pc:sldMk cId="3840881953" sldId="2147481466"/>
        </pc:sldMkLst>
        <pc:spChg chg="add mod">
          <ac:chgData name="Trond Winther | Lnett" userId="5f667486-3779-43c1-b610-902c7aaa42e0" providerId="ADAL" clId="{A2C2D679-82F2-40A9-9881-D360A3EA4FAC}" dt="2024-09-24T16:50:07.459" v="13276" actId="164"/>
          <ac:spMkLst>
            <pc:docMk/>
            <pc:sldMk cId="3840881953" sldId="2147481466"/>
            <ac:spMk id="2" creationId="{00BA5A74-9F6D-23F9-1C92-32D090F3E6D9}"/>
          </ac:spMkLst>
        </pc:spChg>
        <pc:spChg chg="add mod">
          <ac:chgData name="Trond Winther | Lnett" userId="5f667486-3779-43c1-b610-902c7aaa42e0" providerId="ADAL" clId="{A2C2D679-82F2-40A9-9881-D360A3EA4FAC}" dt="2024-09-24T16:49:58.496" v="13275" actId="1076"/>
          <ac:spMkLst>
            <pc:docMk/>
            <pc:sldMk cId="3840881953" sldId="2147481466"/>
            <ac:spMk id="4" creationId="{988C4804-D4D1-879E-FD2D-05CA121490D8}"/>
          </ac:spMkLst>
        </pc:spChg>
        <pc:spChg chg="add del mod">
          <ac:chgData name="Trond Winther | Lnett" userId="5f667486-3779-43c1-b610-902c7aaa42e0" providerId="ADAL" clId="{A2C2D679-82F2-40A9-9881-D360A3EA4FAC}" dt="2024-09-14T09:39:39.135" v="3547" actId="478"/>
          <ac:spMkLst>
            <pc:docMk/>
            <pc:sldMk cId="3840881953" sldId="2147481466"/>
            <ac:spMk id="5" creationId="{07BFDBEE-D43A-660D-26C2-3CF715169BFC}"/>
          </ac:spMkLst>
        </pc:spChg>
        <pc:spChg chg="add mod">
          <ac:chgData name="Trond Winther | Lnett" userId="5f667486-3779-43c1-b610-902c7aaa42e0" providerId="ADAL" clId="{A2C2D679-82F2-40A9-9881-D360A3EA4FAC}" dt="2024-09-14T12:43:37.529" v="7646" actId="1036"/>
          <ac:spMkLst>
            <pc:docMk/>
            <pc:sldMk cId="3840881953" sldId="2147481466"/>
            <ac:spMk id="6" creationId="{F03C1E6B-ECC4-3D0C-ACBD-D8E6A4CC3CCE}"/>
          </ac:spMkLst>
        </pc:spChg>
        <pc:spChg chg="add mod">
          <ac:chgData name="Trond Winther | Lnett" userId="5f667486-3779-43c1-b610-902c7aaa42e0" providerId="ADAL" clId="{A2C2D679-82F2-40A9-9881-D360A3EA4FAC}" dt="2024-09-14T12:43:37.529" v="7646" actId="1036"/>
          <ac:spMkLst>
            <pc:docMk/>
            <pc:sldMk cId="3840881953" sldId="2147481466"/>
            <ac:spMk id="9" creationId="{3FE056C3-174C-30D6-7C32-91E3D80A597E}"/>
          </ac:spMkLst>
        </pc:spChg>
        <pc:spChg chg="add mod">
          <ac:chgData name="Trond Winther | Lnett" userId="5f667486-3779-43c1-b610-902c7aaa42e0" providerId="ADAL" clId="{A2C2D679-82F2-40A9-9881-D360A3EA4FAC}" dt="2024-09-14T14:08:06.352" v="12276" actId="1076"/>
          <ac:spMkLst>
            <pc:docMk/>
            <pc:sldMk cId="3840881953" sldId="2147481466"/>
            <ac:spMk id="13" creationId="{4AB140EC-B891-759D-1AE1-EDACC56FCC7A}"/>
          </ac:spMkLst>
        </pc:spChg>
        <pc:spChg chg="add del mod">
          <ac:chgData name="Trond Winther | Lnett" userId="5f667486-3779-43c1-b610-902c7aaa42e0" providerId="ADAL" clId="{A2C2D679-82F2-40A9-9881-D360A3EA4FAC}" dt="2024-09-14T09:45:08.355" v="3706" actId="478"/>
          <ac:spMkLst>
            <pc:docMk/>
            <pc:sldMk cId="3840881953" sldId="2147481466"/>
            <ac:spMk id="14" creationId="{A2841A35-B845-8595-C51F-3FD50A976AFA}"/>
          </ac:spMkLst>
        </pc:spChg>
        <pc:spChg chg="add mod ord">
          <ac:chgData name="Trond Winther | Lnett" userId="5f667486-3779-43c1-b610-902c7aaa42e0" providerId="ADAL" clId="{A2C2D679-82F2-40A9-9881-D360A3EA4FAC}" dt="2024-09-24T16:50:07.459" v="13276" actId="164"/>
          <ac:spMkLst>
            <pc:docMk/>
            <pc:sldMk cId="3840881953" sldId="2147481466"/>
            <ac:spMk id="16" creationId="{2A1821AA-F48E-3FE7-5115-E812B1D59A05}"/>
          </ac:spMkLst>
        </pc:spChg>
        <pc:grpChg chg="add mod">
          <ac:chgData name="Trond Winther | Lnett" userId="5f667486-3779-43c1-b610-902c7aaa42e0" providerId="ADAL" clId="{A2C2D679-82F2-40A9-9881-D360A3EA4FAC}" dt="2024-09-24T16:50:07.459" v="13276" actId="164"/>
          <ac:grpSpMkLst>
            <pc:docMk/>
            <pc:sldMk cId="3840881953" sldId="2147481466"/>
            <ac:grpSpMk id="5" creationId="{274E9E97-FAA6-B8E5-CD4F-DBB49B31BF93}"/>
          </ac:grpSpMkLst>
        </pc:grpChg>
        <pc:grpChg chg="del">
          <ac:chgData name="Trond Winther | Lnett" userId="5f667486-3779-43c1-b610-902c7aaa42e0" providerId="ADAL" clId="{A2C2D679-82F2-40A9-9881-D360A3EA4FAC}" dt="2024-09-14T09:37:12.434" v="3518" actId="478"/>
          <ac:grpSpMkLst>
            <pc:docMk/>
            <pc:sldMk cId="3840881953" sldId="2147481466"/>
            <ac:grpSpMk id="15" creationId="{278B3AAC-4DD1-4163-2381-260453D10695}"/>
          </ac:grpSpMkLst>
        </pc:grpChg>
        <pc:picChg chg="del">
          <ac:chgData name="Trond Winther | Lnett" userId="5f667486-3779-43c1-b610-902c7aaa42e0" providerId="ADAL" clId="{A2C2D679-82F2-40A9-9881-D360A3EA4FAC}" dt="2024-09-14T09:37:11.385" v="3517" actId="478"/>
          <ac:picMkLst>
            <pc:docMk/>
            <pc:sldMk cId="3840881953" sldId="2147481466"/>
            <ac:picMk id="17" creationId="{97D77727-C25F-C16F-F4A8-FB764B1E6891}"/>
          </ac:picMkLst>
        </pc:picChg>
        <pc:cxnChg chg="add mod">
          <ac:chgData name="Trond Winther | Lnett" userId="5f667486-3779-43c1-b610-902c7aaa42e0" providerId="ADAL" clId="{A2C2D679-82F2-40A9-9881-D360A3EA4FAC}" dt="2024-09-14T12:43:37.529" v="7646" actId="1036"/>
          <ac:cxnSpMkLst>
            <pc:docMk/>
            <pc:sldMk cId="3840881953" sldId="2147481466"/>
            <ac:cxnSpMk id="3" creationId="{ECD626CD-256D-7F23-3F7B-A1B97CACBF2F}"/>
          </ac:cxnSpMkLst>
        </pc:cxnChg>
      </pc:sldChg>
      <pc:sldChg chg="addSp delSp modSp add mod ord modTransition delAnim modAnim modNotesTx">
        <pc:chgData name="Trond Winther | Lnett" userId="5f667486-3779-43c1-b610-902c7aaa42e0" providerId="ADAL" clId="{A2C2D679-82F2-40A9-9881-D360A3EA4FAC}" dt="2024-09-24T17:02:26.573" v="13565" actId="20577"/>
        <pc:sldMkLst>
          <pc:docMk/>
          <pc:sldMk cId="700603157" sldId="2147481467"/>
        </pc:sldMkLst>
        <pc:spChg chg="del">
          <ac:chgData name="Trond Winther | Lnett" userId="5f667486-3779-43c1-b610-902c7aaa42e0" providerId="ADAL" clId="{A2C2D679-82F2-40A9-9881-D360A3EA4FAC}" dt="2024-09-14T09:44:47.040" v="3703" actId="478"/>
          <ac:spMkLst>
            <pc:docMk/>
            <pc:sldMk cId="700603157" sldId="2147481467"/>
            <ac:spMk id="4" creationId="{988C4804-D4D1-879E-FD2D-05CA121490D8}"/>
          </ac:spMkLst>
        </pc:spChg>
        <pc:spChg chg="del">
          <ac:chgData name="Trond Winther | Lnett" userId="5f667486-3779-43c1-b610-902c7aaa42e0" providerId="ADAL" clId="{A2C2D679-82F2-40A9-9881-D360A3EA4FAC}" dt="2024-09-14T09:44:47.040" v="3703" actId="478"/>
          <ac:spMkLst>
            <pc:docMk/>
            <pc:sldMk cId="700603157" sldId="2147481467"/>
            <ac:spMk id="6" creationId="{F03C1E6B-ECC4-3D0C-ACBD-D8E6A4CC3CCE}"/>
          </ac:spMkLst>
        </pc:spChg>
        <pc:spChg chg="del">
          <ac:chgData name="Trond Winther | Lnett" userId="5f667486-3779-43c1-b610-902c7aaa42e0" providerId="ADAL" clId="{A2C2D679-82F2-40A9-9881-D360A3EA4FAC}" dt="2024-09-14T09:44:47.040" v="3703" actId="478"/>
          <ac:spMkLst>
            <pc:docMk/>
            <pc:sldMk cId="700603157" sldId="2147481467"/>
            <ac:spMk id="9" creationId="{3FE056C3-174C-30D6-7C32-91E3D80A597E}"/>
          </ac:spMkLst>
        </pc:spChg>
        <pc:spChg chg="del">
          <ac:chgData name="Trond Winther | Lnett" userId="5f667486-3779-43c1-b610-902c7aaa42e0" providerId="ADAL" clId="{A2C2D679-82F2-40A9-9881-D360A3EA4FAC}" dt="2024-09-14T09:44:47.040" v="3703" actId="478"/>
          <ac:spMkLst>
            <pc:docMk/>
            <pc:sldMk cId="700603157" sldId="2147481467"/>
            <ac:spMk id="13" creationId="{4AB140EC-B891-759D-1AE1-EDACC56FCC7A}"/>
          </ac:spMkLst>
        </pc:spChg>
        <pc:spChg chg="add del mod">
          <ac:chgData name="Trond Winther | Lnett" userId="5f667486-3779-43c1-b610-902c7aaa42e0" providerId="ADAL" clId="{A2C2D679-82F2-40A9-9881-D360A3EA4FAC}" dt="2024-09-24T16:52:36.328" v="13288" actId="403"/>
          <ac:spMkLst>
            <pc:docMk/>
            <pc:sldMk cId="700603157" sldId="2147481467"/>
            <ac:spMk id="14" creationId="{A2841A35-B845-8595-C51F-3FD50A976AFA}"/>
          </ac:spMkLst>
        </pc:spChg>
        <pc:cxnChg chg="del">
          <ac:chgData name="Trond Winther | Lnett" userId="5f667486-3779-43c1-b610-902c7aaa42e0" providerId="ADAL" clId="{A2C2D679-82F2-40A9-9881-D360A3EA4FAC}" dt="2024-09-14T09:44:47.040" v="3703" actId="478"/>
          <ac:cxnSpMkLst>
            <pc:docMk/>
            <pc:sldMk cId="700603157" sldId="2147481467"/>
            <ac:cxnSpMk id="3" creationId="{ECD626CD-256D-7F23-3F7B-A1B97CACBF2F}"/>
          </ac:cxnSpMkLst>
        </pc:cxnChg>
      </pc:sldChg>
      <pc:sldChg chg="delSp del mod">
        <pc:chgData name="Trond Winther | Lnett" userId="5f667486-3779-43c1-b610-902c7aaa42e0" providerId="ADAL" clId="{A2C2D679-82F2-40A9-9881-D360A3EA4FAC}" dt="2024-09-14T09:17:42.323" v="2010" actId="47"/>
        <pc:sldMkLst>
          <pc:docMk/>
          <pc:sldMk cId="1864853853" sldId="2147481468"/>
        </pc:sldMkLst>
        <pc:spChg chg="del">
          <ac:chgData name="Trond Winther | Lnett" userId="5f667486-3779-43c1-b610-902c7aaa42e0" providerId="ADAL" clId="{A2C2D679-82F2-40A9-9881-D360A3EA4FAC}" dt="2024-09-14T09:14:05.624" v="1974" actId="478"/>
          <ac:spMkLst>
            <pc:docMk/>
            <pc:sldMk cId="1864853853" sldId="2147481468"/>
            <ac:spMk id="2" creationId="{B8586842-ABFC-47BF-E51C-AD7278F0273A}"/>
          </ac:spMkLst>
        </pc:spChg>
        <pc:spChg chg="del">
          <ac:chgData name="Trond Winther | Lnett" userId="5f667486-3779-43c1-b610-902c7aaa42e0" providerId="ADAL" clId="{A2C2D679-82F2-40A9-9881-D360A3EA4FAC}" dt="2024-09-14T09:14:06.268" v="1975" actId="478"/>
          <ac:spMkLst>
            <pc:docMk/>
            <pc:sldMk cId="1864853853" sldId="2147481468"/>
            <ac:spMk id="3" creationId="{A06FD501-1869-4158-381C-AB9E8C89D07D}"/>
          </ac:spMkLst>
        </pc:spChg>
        <pc:spChg chg="del">
          <ac:chgData name="Trond Winther | Lnett" userId="5f667486-3779-43c1-b610-902c7aaa42e0" providerId="ADAL" clId="{A2C2D679-82F2-40A9-9881-D360A3EA4FAC}" dt="2024-09-14T09:14:07.918" v="1976" actId="478"/>
          <ac:spMkLst>
            <pc:docMk/>
            <pc:sldMk cId="1864853853" sldId="2147481468"/>
            <ac:spMk id="4" creationId="{774F7F9A-BC9C-47B0-BFEC-4121DAF9F52A}"/>
          </ac:spMkLst>
        </pc:spChg>
        <pc:spChg chg="del">
          <ac:chgData name="Trond Winther | Lnett" userId="5f667486-3779-43c1-b610-902c7aaa42e0" providerId="ADAL" clId="{A2C2D679-82F2-40A9-9881-D360A3EA4FAC}" dt="2024-09-14T09:14:03.969" v="1973" actId="478"/>
          <ac:spMkLst>
            <pc:docMk/>
            <pc:sldMk cId="1864853853" sldId="2147481468"/>
            <ac:spMk id="5" creationId="{D8ECF59A-1AC1-79ED-EEF6-358A898F14C3}"/>
          </ac:spMkLst>
        </pc:spChg>
      </pc:sldChg>
      <pc:sldChg chg="modSp add mod modNotesTx">
        <pc:chgData name="Trond Winther | Lnett" userId="5f667486-3779-43c1-b610-902c7aaa42e0" providerId="ADAL" clId="{A2C2D679-82F2-40A9-9881-D360A3EA4FAC}" dt="2024-09-23T14:45:40.529" v="13262" actId="20577"/>
        <pc:sldMkLst>
          <pc:docMk/>
          <pc:sldMk cId="2410840071" sldId="2147481468"/>
        </pc:sldMkLst>
        <pc:spChg chg="mod">
          <ac:chgData name="Trond Winther | Lnett" userId="5f667486-3779-43c1-b610-902c7aaa42e0" providerId="ADAL" clId="{A2C2D679-82F2-40A9-9881-D360A3EA4FAC}" dt="2024-09-14T12:52:56.224" v="8996" actId="108"/>
          <ac:spMkLst>
            <pc:docMk/>
            <pc:sldMk cId="2410840071" sldId="2147481468"/>
            <ac:spMk id="3" creationId="{AF60DBE5-2D0A-D5E1-8F03-65B309C05343}"/>
          </ac:spMkLst>
        </pc:spChg>
      </pc:sldChg>
      <pc:sldChg chg="modSp add del mod modTransition">
        <pc:chgData name="Trond Winther | Lnett" userId="5f667486-3779-43c1-b610-902c7aaa42e0" providerId="ADAL" clId="{A2C2D679-82F2-40A9-9881-D360A3EA4FAC}" dt="2024-09-14T12:19:28.124" v="3735" actId="47"/>
        <pc:sldMkLst>
          <pc:docMk/>
          <pc:sldMk cId="3485672021" sldId="2147481468"/>
        </pc:sldMkLst>
        <pc:spChg chg="mod">
          <ac:chgData name="Trond Winther | Lnett" userId="5f667486-3779-43c1-b610-902c7aaa42e0" providerId="ADAL" clId="{A2C2D679-82F2-40A9-9881-D360A3EA4FAC}" dt="2024-09-14T09:48:15.443" v="3725" actId="14100"/>
          <ac:spMkLst>
            <pc:docMk/>
            <pc:sldMk cId="3485672021" sldId="2147481468"/>
            <ac:spMk id="3" creationId="{AF60DBE5-2D0A-D5E1-8F03-65B309C05343}"/>
          </ac:spMkLst>
        </pc:spChg>
      </pc:sldChg>
      <pc:sldChg chg="modSp add mod modNotesTx">
        <pc:chgData name="Trond Winther | Lnett" userId="5f667486-3779-43c1-b610-902c7aaa42e0" providerId="ADAL" clId="{A2C2D679-82F2-40A9-9881-D360A3EA4FAC}" dt="2024-09-24T17:08:14.287" v="14008" actId="20577"/>
        <pc:sldMkLst>
          <pc:docMk/>
          <pc:sldMk cId="3130032776" sldId="2147481469"/>
        </pc:sldMkLst>
        <pc:spChg chg="mod">
          <ac:chgData name="Trond Winther | Lnett" userId="5f667486-3779-43c1-b610-902c7aaa42e0" providerId="ADAL" clId="{A2C2D679-82F2-40A9-9881-D360A3EA4FAC}" dt="2024-09-14T12:53:07.068" v="8997" actId="108"/>
          <ac:spMkLst>
            <pc:docMk/>
            <pc:sldMk cId="3130032776" sldId="2147481469"/>
            <ac:spMk id="3" creationId="{AF60DBE5-2D0A-D5E1-8F03-65B309C05343}"/>
          </ac:spMkLst>
        </pc:spChg>
      </pc:sldChg>
      <pc:sldChg chg="add modNotesTx">
        <pc:chgData name="Trond Winther | Lnett" userId="5f667486-3779-43c1-b610-902c7aaa42e0" providerId="ADAL" clId="{A2C2D679-82F2-40A9-9881-D360A3EA4FAC}" dt="2024-09-14T14:00:48.721" v="11947" actId="20577"/>
        <pc:sldMkLst>
          <pc:docMk/>
          <pc:sldMk cId="3893128022" sldId="2147481470"/>
        </pc:sldMkLst>
      </pc:sldChg>
      <pc:sldChg chg="add modAnim modNotesTx">
        <pc:chgData name="Trond Winther | Lnett" userId="5f667486-3779-43c1-b610-902c7aaa42e0" providerId="ADAL" clId="{A2C2D679-82F2-40A9-9881-D360A3EA4FAC}" dt="2024-09-24T17:08:26.753" v="14009" actId="20577"/>
        <pc:sldMkLst>
          <pc:docMk/>
          <pc:sldMk cId="1695819195" sldId="2147481471"/>
        </pc:sldMkLst>
      </pc:sldChg>
      <pc:sldChg chg="add">
        <pc:chgData name="Trond Winther | Lnett" userId="5f667486-3779-43c1-b610-902c7aaa42e0" providerId="ADAL" clId="{A2C2D679-82F2-40A9-9881-D360A3EA4FAC}" dt="2024-09-15T08:44:16.859" v="12542" actId="2890"/>
        <pc:sldMkLst>
          <pc:docMk/>
          <pc:sldMk cId="558685658" sldId="2147481472"/>
        </pc:sldMkLst>
      </pc:sldChg>
      <pc:sldChg chg="addSp delSp modSp add del mod">
        <pc:chgData name="Trond Winther | Lnett" userId="5f667486-3779-43c1-b610-902c7aaa42e0" providerId="ADAL" clId="{A2C2D679-82F2-40A9-9881-D360A3EA4FAC}" dt="2024-09-15T08:47:50.356" v="12607" actId="47"/>
        <pc:sldMkLst>
          <pc:docMk/>
          <pc:sldMk cId="488802669" sldId="2147481473"/>
        </pc:sldMkLst>
        <pc:spChg chg="del">
          <ac:chgData name="Trond Winther | Lnett" userId="5f667486-3779-43c1-b610-902c7aaa42e0" providerId="ADAL" clId="{A2C2D679-82F2-40A9-9881-D360A3EA4FAC}" dt="2024-09-15T08:46:26.830" v="12585" actId="478"/>
          <ac:spMkLst>
            <pc:docMk/>
            <pc:sldMk cId="488802669" sldId="2147481473"/>
            <ac:spMk id="7" creationId="{A5863B4D-7751-0165-A0C5-B72C6DC1B778}"/>
          </ac:spMkLst>
        </pc:spChg>
        <pc:grpChg chg="del">
          <ac:chgData name="Trond Winther | Lnett" userId="5f667486-3779-43c1-b610-902c7aaa42e0" providerId="ADAL" clId="{A2C2D679-82F2-40A9-9881-D360A3EA4FAC}" dt="2024-09-15T08:46:28.213" v="12586" actId="478"/>
          <ac:grpSpMkLst>
            <pc:docMk/>
            <pc:sldMk cId="488802669" sldId="2147481473"/>
            <ac:grpSpMk id="4" creationId="{C6B1E56B-2AFC-AD42-742E-9247E4CC4268}"/>
          </ac:grpSpMkLst>
        </pc:grpChg>
        <pc:grpChg chg="del">
          <ac:chgData name="Trond Winther | Lnett" userId="5f667486-3779-43c1-b610-902c7aaa42e0" providerId="ADAL" clId="{A2C2D679-82F2-40A9-9881-D360A3EA4FAC}" dt="2024-09-15T08:46:25.133" v="12584" actId="478"/>
          <ac:grpSpMkLst>
            <pc:docMk/>
            <pc:sldMk cId="488802669" sldId="2147481473"/>
            <ac:grpSpMk id="9" creationId="{08D28A40-94AB-B6C6-8354-99E799A31F40}"/>
          </ac:grpSpMkLst>
        </pc:grpChg>
        <pc:picChg chg="del">
          <ac:chgData name="Trond Winther | Lnett" userId="5f667486-3779-43c1-b610-902c7aaa42e0" providerId="ADAL" clId="{A2C2D679-82F2-40A9-9881-D360A3EA4FAC}" dt="2024-09-15T08:46:19.430" v="12583" actId="478"/>
          <ac:picMkLst>
            <pc:docMk/>
            <pc:sldMk cId="488802669" sldId="2147481473"/>
            <ac:picMk id="3" creationId="{B5882736-F11B-1FE3-CAD3-ED39D17B3B37}"/>
          </ac:picMkLst>
        </pc:picChg>
        <pc:picChg chg="add mod">
          <ac:chgData name="Trond Winther | Lnett" userId="5f667486-3779-43c1-b610-902c7aaa42e0" providerId="ADAL" clId="{A2C2D679-82F2-40A9-9881-D360A3EA4FAC}" dt="2024-09-15T08:47:32.299" v="12606" actId="1076"/>
          <ac:picMkLst>
            <pc:docMk/>
            <pc:sldMk cId="488802669" sldId="2147481473"/>
            <ac:picMk id="13" creationId="{2833664F-FA8A-9C40-A518-AF3EAA2534EA}"/>
          </ac:picMkLst>
        </pc:picChg>
      </pc:sldChg>
      <pc:sldMasterChg chg="modSldLayout">
        <pc:chgData name="Trond Winther | Lnett" userId="5f667486-3779-43c1-b610-902c7aaa42e0" providerId="ADAL" clId="{A2C2D679-82F2-40A9-9881-D360A3EA4FAC}" dt="2024-09-14T09:49:38.671" v="3734"/>
        <pc:sldMasterMkLst>
          <pc:docMk/>
          <pc:sldMasterMk cId="2658137332" sldId="2147484023"/>
        </pc:sldMasterMkLst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658137332" sldId="2147484023"/>
            <pc:sldLayoutMk cId="3685583514" sldId="2147484024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658137332" sldId="2147484023"/>
            <pc:sldLayoutMk cId="2058320790" sldId="2147484036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658137332" sldId="2147484023"/>
            <pc:sldLayoutMk cId="3924045172" sldId="2147484037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658137332" sldId="2147484023"/>
            <pc:sldLayoutMk cId="3602818323" sldId="2147484038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658137332" sldId="2147484023"/>
            <pc:sldLayoutMk cId="3733184403" sldId="2147484039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658137332" sldId="2147484023"/>
            <pc:sldLayoutMk cId="787090308" sldId="2147484040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658137332" sldId="2147484023"/>
            <pc:sldLayoutMk cId="2247035846" sldId="2147484041"/>
          </pc:sldLayoutMkLst>
        </pc:sldLayoutChg>
      </pc:sldMasterChg>
      <pc:sldMasterChg chg="modSldLayout">
        <pc:chgData name="Trond Winther | Lnett" userId="5f667486-3779-43c1-b610-902c7aaa42e0" providerId="ADAL" clId="{A2C2D679-82F2-40A9-9881-D360A3EA4FAC}" dt="2024-09-14T09:49:38.671" v="3734"/>
        <pc:sldMasterMkLst>
          <pc:docMk/>
          <pc:sldMasterMk cId="3607162663" sldId="2147484044"/>
        </pc:sldMasterMkLst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607162663" sldId="2147484044"/>
            <pc:sldLayoutMk cId="1362797002" sldId="2147484045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607162663" sldId="2147484044"/>
            <pc:sldLayoutMk cId="3547925988" sldId="2147484057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607162663" sldId="2147484044"/>
            <pc:sldLayoutMk cId="161291899" sldId="2147484058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607162663" sldId="2147484044"/>
            <pc:sldLayoutMk cId="2079733002" sldId="2147484059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607162663" sldId="2147484044"/>
            <pc:sldLayoutMk cId="2429662681" sldId="2147484060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607162663" sldId="2147484044"/>
            <pc:sldLayoutMk cId="4101899975" sldId="2147484061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607162663" sldId="2147484044"/>
            <pc:sldLayoutMk cId="925549445" sldId="2147484062"/>
          </pc:sldLayoutMkLst>
        </pc:sldLayoutChg>
      </pc:sldMasterChg>
      <pc:sldMasterChg chg="modSldLayout">
        <pc:chgData name="Trond Winther | Lnett" userId="5f667486-3779-43c1-b610-902c7aaa42e0" providerId="ADAL" clId="{A2C2D679-82F2-40A9-9881-D360A3EA4FAC}" dt="2024-09-14T09:49:38.671" v="3734"/>
        <pc:sldMasterMkLst>
          <pc:docMk/>
          <pc:sldMasterMk cId="2211184702" sldId="2147484066"/>
        </pc:sldMasterMkLst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211184702" sldId="2147484066"/>
            <pc:sldLayoutMk cId="933265338" sldId="2147484067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211184702" sldId="2147484066"/>
            <pc:sldLayoutMk cId="2665129944" sldId="2147484079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211184702" sldId="2147484066"/>
            <pc:sldLayoutMk cId="2187866161" sldId="2147484080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211184702" sldId="2147484066"/>
            <pc:sldLayoutMk cId="1914281900" sldId="2147484081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211184702" sldId="2147484066"/>
            <pc:sldLayoutMk cId="353865573" sldId="2147484082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211184702" sldId="2147484066"/>
            <pc:sldLayoutMk cId="133260150" sldId="2147484083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2211184702" sldId="2147484066"/>
            <pc:sldLayoutMk cId="1590856918" sldId="2147484084"/>
          </pc:sldLayoutMkLst>
        </pc:sldLayoutChg>
      </pc:sldMasterChg>
      <pc:sldMasterChg chg="modSldLayout">
        <pc:chgData name="Trond Winther | Lnett" userId="5f667486-3779-43c1-b610-902c7aaa42e0" providerId="ADAL" clId="{A2C2D679-82F2-40A9-9881-D360A3EA4FAC}" dt="2024-09-14T09:49:38.671" v="3734"/>
        <pc:sldMasterMkLst>
          <pc:docMk/>
          <pc:sldMasterMk cId="1451071118" sldId="2147484297"/>
        </pc:sldMasterMkLst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1451071118" sldId="2147484297"/>
            <pc:sldLayoutMk cId="823506908" sldId="2147484298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1451071118" sldId="2147484297"/>
            <pc:sldLayoutMk cId="791088534" sldId="2147484299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1451071118" sldId="2147484297"/>
            <pc:sldLayoutMk cId="1211075326" sldId="2147484303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1451071118" sldId="2147484297"/>
            <pc:sldLayoutMk cId="4227164295" sldId="2147484304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1451071118" sldId="2147484297"/>
            <pc:sldLayoutMk cId="239614777" sldId="2147484305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1451071118" sldId="2147484297"/>
            <pc:sldLayoutMk cId="1562320628" sldId="2147484306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1451071118" sldId="2147484297"/>
            <pc:sldLayoutMk cId="3957981551" sldId="2147484312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1451071118" sldId="2147484297"/>
            <pc:sldLayoutMk cId="2136942971" sldId="2147484313"/>
          </pc:sldLayoutMkLst>
        </pc:sldLayoutChg>
      </pc:sldMasterChg>
      <pc:sldMasterChg chg="del delSldLayout">
        <pc:chgData name="Trond Winther | Lnett" userId="5f667486-3779-43c1-b610-902c7aaa42e0" providerId="ADAL" clId="{A2C2D679-82F2-40A9-9881-D360A3EA4FAC}" dt="2024-09-14T09:30:35.652" v="3024" actId="47"/>
        <pc:sldMasterMkLst>
          <pc:docMk/>
          <pc:sldMasterMk cId="4057109988" sldId="2147484337"/>
        </pc:sldMasterMkLst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2703542694" sldId="2147484338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3657960418" sldId="2147484339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1935069305" sldId="2147484340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2823785671" sldId="2147484341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13430118" sldId="2147484342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976190032" sldId="2147484343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2963655293" sldId="2147484344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1001468876" sldId="2147484345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1210777545" sldId="2147484346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3176002160" sldId="2147484347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4120239585" sldId="2147484348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2155083742" sldId="2147484349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195218018" sldId="2147484350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3220552775" sldId="2147484351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1353869722" sldId="2147484352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3595924077" sldId="2147484353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1848186903" sldId="2147484354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2506390872" sldId="2147484355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2757478973" sldId="2147484356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3363711986" sldId="2147484357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3211396101" sldId="2147484358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829429103" sldId="2147484359"/>
          </pc:sldLayoutMkLst>
        </pc:sldLayoutChg>
        <pc:sldLayoutChg chg="del">
          <pc:chgData name="Trond Winther | Lnett" userId="5f667486-3779-43c1-b610-902c7aaa42e0" providerId="ADAL" clId="{A2C2D679-82F2-40A9-9881-D360A3EA4FAC}" dt="2024-09-14T09:30:35.652" v="3024" actId="47"/>
          <pc:sldLayoutMkLst>
            <pc:docMk/>
            <pc:sldMasterMk cId="4057109988" sldId="2147484337"/>
            <pc:sldLayoutMk cId="49695119" sldId="2147484360"/>
          </pc:sldLayoutMkLst>
        </pc:sldLayoutChg>
      </pc:sldMasterChg>
      <pc:sldMasterChg chg="modSldLayout">
        <pc:chgData name="Trond Winther | Lnett" userId="5f667486-3779-43c1-b610-902c7aaa42e0" providerId="ADAL" clId="{A2C2D679-82F2-40A9-9881-D360A3EA4FAC}" dt="2024-09-14T09:49:38.671" v="3734"/>
        <pc:sldMasterMkLst>
          <pc:docMk/>
          <pc:sldMasterMk cId="3505820130" sldId="2147484418"/>
        </pc:sldMasterMkLst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505820130" sldId="2147484418"/>
            <pc:sldLayoutMk cId="2334831707" sldId="2147484419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505820130" sldId="2147484418"/>
            <pc:sldLayoutMk cId="3078309082" sldId="2147484420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505820130" sldId="2147484418"/>
            <pc:sldLayoutMk cId="1383820331" sldId="2147484426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505820130" sldId="2147484418"/>
            <pc:sldLayoutMk cId="2476266255" sldId="2147484427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505820130" sldId="2147484418"/>
            <pc:sldLayoutMk cId="155680071" sldId="2147484428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505820130" sldId="2147484418"/>
            <pc:sldLayoutMk cId="2061286104" sldId="2147484429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505820130" sldId="2147484418"/>
            <pc:sldLayoutMk cId="3462868383" sldId="2147484435"/>
          </pc:sldLayoutMkLst>
        </pc:sldLayoutChg>
        <pc:sldLayoutChg chg="setBg">
          <pc:chgData name="Trond Winther | Lnett" userId="5f667486-3779-43c1-b610-902c7aaa42e0" providerId="ADAL" clId="{A2C2D679-82F2-40A9-9881-D360A3EA4FAC}" dt="2024-09-14T09:49:38.671" v="3734"/>
          <pc:sldLayoutMkLst>
            <pc:docMk/>
            <pc:sldMasterMk cId="3505820130" sldId="2147484418"/>
            <pc:sldLayoutMk cId="274438441" sldId="2147484436"/>
          </pc:sldLayoutMkLst>
        </pc:sldLayoutChg>
      </pc:sldMasterChg>
      <pc:sldMasterChg chg="del delSldLayout">
        <pc:chgData name="Trond Winther | Lnett" userId="5f667486-3779-43c1-b610-902c7aaa42e0" providerId="ADAL" clId="{A2C2D679-82F2-40A9-9881-D360A3EA4FAC}" dt="2024-09-14T09:27:15.403" v="3013" actId="47"/>
        <pc:sldMasterMkLst>
          <pc:docMk/>
          <pc:sldMasterMk cId="4180022849" sldId="2147484600"/>
        </pc:sldMasterMkLst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1509515608" sldId="214748460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1226056593" sldId="214748460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2952532031" sldId="214748460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1481987833" sldId="214748460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1331243454" sldId="214748460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467688576" sldId="214748460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637784282" sldId="214748460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399898635" sldId="214748460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2320289411" sldId="214748460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2345963304" sldId="214748461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336015556" sldId="214748461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1699778813" sldId="214748461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3385969628" sldId="214748461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724190162" sldId="214748461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2162367833" sldId="214748461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2487368384" sldId="214748461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1824447642" sldId="214748461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2453618597" sldId="214748461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4180022849" sldId="2147484600"/>
            <pc:sldLayoutMk cId="4060425108" sldId="2147484620"/>
          </pc:sldLayoutMkLst>
        </pc:sldLayoutChg>
      </pc:sldMasterChg>
      <pc:sldMasterChg chg="del delSldLayout">
        <pc:chgData name="Trond Winther | Lnett" userId="5f667486-3779-43c1-b610-902c7aaa42e0" providerId="ADAL" clId="{A2C2D679-82F2-40A9-9881-D360A3EA4FAC}" dt="2024-09-14T09:27:15.403" v="3013" actId="47"/>
        <pc:sldMasterMkLst>
          <pc:docMk/>
          <pc:sldMasterMk cId="1477782274" sldId="2147484621"/>
        </pc:sldMasterMkLst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908075005" sldId="214748462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531105087" sldId="214748462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688818716" sldId="214748462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325701186" sldId="214748462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048560615" sldId="214748462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849246394" sldId="214748462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005103009" sldId="214748462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177670258" sldId="214748462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63384933" sldId="214748463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340595896" sldId="214748463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603102652" sldId="214748463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038029000" sldId="214748463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414842098" sldId="214748463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100487002" sldId="214748463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259141608" sldId="214748463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038498829" sldId="214748463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227807820" sldId="214748463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339080210" sldId="214748463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584818882" sldId="214748464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966985627" sldId="214748464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4218240860" sldId="214748464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586171559" sldId="214748464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109009106" sldId="214748464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119136458" sldId="214748464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92822298" sldId="214748464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794409814" sldId="214748464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4193134968" sldId="214748464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472860802" sldId="214748464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356177486" sldId="214748465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118573145" sldId="214748465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4199636817" sldId="214748465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772236886" sldId="214748465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325116542" sldId="214748465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178527414" sldId="214748465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806227611" sldId="214748465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687758394" sldId="214748465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753061053" sldId="214748465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530260514" sldId="214748465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4039481782" sldId="214748466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2322321230" sldId="214748466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1506508221" sldId="214748466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74324044" sldId="214748466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4032706465" sldId="214748466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3974927480" sldId="214748466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5.403" v="3013" actId="47"/>
          <pc:sldLayoutMkLst>
            <pc:docMk/>
            <pc:sldMasterMk cId="1477782274" sldId="2147484621"/>
            <pc:sldLayoutMk cId="420184258" sldId="2147484704"/>
          </pc:sldLayoutMkLst>
        </pc:sldLayoutChg>
      </pc:sldMasterChg>
      <pc:sldMasterChg chg="del delSldLayout">
        <pc:chgData name="Trond Winther | Lnett" userId="5f667486-3779-43c1-b610-902c7aaa42e0" providerId="ADAL" clId="{A2C2D679-82F2-40A9-9881-D360A3EA4FAC}" dt="2024-09-14T09:27:10.623" v="3012" actId="47"/>
        <pc:sldMasterMkLst>
          <pc:docMk/>
          <pc:sldMasterMk cId="2275326944" sldId="2147484666"/>
        </pc:sldMasterMkLst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765466440" sldId="214748466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903248659" sldId="214748466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464431259" sldId="214748466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488469933" sldId="214748467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248344633" sldId="214748467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74741156" sldId="214748467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969953434" sldId="214748467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4504913" sldId="214748467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333842564" sldId="214748467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160648113" sldId="214748467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912760296" sldId="214748467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340665677" sldId="214748467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597114445" sldId="214748467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932730247" sldId="214748468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892470134" sldId="214748468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269880029" sldId="214748468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551944671" sldId="214748468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470092862" sldId="214748468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812252806" sldId="214748468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72649252" sldId="214748468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481341936" sldId="214748468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248397420" sldId="214748468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664264144" sldId="214748468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43721286" sldId="214748469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944223297" sldId="214748469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510524401" sldId="214748469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261665110" sldId="2147484693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59378042" sldId="2147484694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43295291" sldId="2147484695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1117523888" sldId="2147484696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087880061" sldId="2147484697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2049006983" sldId="2147484698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244431370" sldId="2147484699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3039717456" sldId="2147484700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4080407263" sldId="2147484701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836039844" sldId="2147484702"/>
          </pc:sldLayoutMkLst>
        </pc:sldLayoutChg>
        <pc:sldLayoutChg chg="del">
          <pc:chgData name="Trond Winther | Lnett" userId="5f667486-3779-43c1-b610-902c7aaa42e0" providerId="ADAL" clId="{A2C2D679-82F2-40A9-9881-D360A3EA4FAC}" dt="2024-09-14T09:27:10.623" v="3012" actId="47"/>
          <pc:sldLayoutMkLst>
            <pc:docMk/>
            <pc:sldMasterMk cId="2275326944" sldId="2147484666"/>
            <pc:sldLayoutMk cId="550392513" sldId="214748470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22926-CD98-4BE9-988E-BA0925543EB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1AAA6B3-2F28-4113-ADAC-95E731431C77}">
      <dgm:prSet phldrT="[Tekst]"/>
      <dgm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gm:t>
    </dgm:pt>
    <dgm:pt modelId="{F8D244C4-AEED-4447-A6E3-67C24FF6D621}" type="par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C6B7A6ED-3075-40EA-ADC5-6AFCC504D90B}" type="sib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8CAA7C7F-A6ED-4A7D-95F1-441A6A4169FF}">
      <dgm:prSet phldrT="[Tekst]" custT="1"/>
      <dgm:spPr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gm:t>
    </dgm:pt>
    <dgm:pt modelId="{7D67D992-0AD6-4CB7-B4AE-2B04DB4D8726}" type="par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E2154A38-9458-4853-94BD-73205E37316A}" type="sib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FEF97A1D-757D-45DA-9C90-5C9108BF15BC}">
      <dgm:prSet phldrT="[Tekst]"/>
      <dgm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gm:t>
    </dgm:pt>
    <dgm:pt modelId="{76BA953A-F5AB-4BF3-A63D-F90287B636B5}" type="par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73F84361-1A94-40D7-A8E1-778A472B4B44}" type="sib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31F19D8E-E253-4628-A81C-D75963BD8542}">
      <dgm:prSet phldrT="[Tekst]" custT="1"/>
      <dgm:spPr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gm:t>
    </dgm:pt>
    <dgm:pt modelId="{44A089E0-C96D-46DB-B594-0F2FA17A2D3B}" type="par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21C485A4-B455-4B51-8842-814FB3B30E8B}" type="sib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1AF7DE65-113F-400B-9EAF-7250D03D23DE}" type="pres">
      <dgm:prSet presAssocID="{56F22926-CD98-4BE9-988E-BA0925543EBB}" presName="compositeShape" presStyleCnt="0">
        <dgm:presLayoutVars>
          <dgm:chMax val="9"/>
          <dgm:dir/>
          <dgm:resizeHandles val="exact"/>
        </dgm:presLayoutVars>
      </dgm:prSet>
      <dgm:spPr/>
    </dgm:pt>
    <dgm:pt modelId="{30C4ACFF-7C62-438C-9BB7-E13DCE8FE78C}" type="pres">
      <dgm:prSet presAssocID="{56F22926-CD98-4BE9-988E-BA0925543EBB}" presName="triangle1" presStyleLbl="node1" presStyleIdx="0" presStyleCnt="4">
        <dgm:presLayoutVars>
          <dgm:bulletEnabled val="1"/>
        </dgm:presLayoutVars>
      </dgm:prSet>
      <dgm:spPr/>
    </dgm:pt>
    <dgm:pt modelId="{3FD16DB5-0453-4839-B302-068F003279A3}" type="pres">
      <dgm:prSet presAssocID="{56F22926-CD98-4BE9-988E-BA0925543EBB}" presName="triangle2" presStyleLbl="node1" presStyleIdx="1" presStyleCnt="4">
        <dgm:presLayoutVars>
          <dgm:bulletEnabled val="1"/>
        </dgm:presLayoutVars>
      </dgm:prSet>
      <dgm:spPr>
        <a:xfrm>
          <a:off x="1825562" y="2767355"/>
          <a:ext cx="2767355" cy="2767355"/>
        </a:xfrm>
        <a:prstGeom prst="triangle">
          <a:avLst/>
        </a:prstGeom>
      </dgm:spPr>
    </dgm:pt>
    <dgm:pt modelId="{4233A895-07F8-4207-A392-DC07BACD0E3C}" type="pres">
      <dgm:prSet presAssocID="{56F22926-CD98-4BE9-988E-BA0925543EBB}" presName="triangle3" presStyleLbl="node1" presStyleIdx="2" presStyleCnt="4">
        <dgm:presLayoutVars>
          <dgm:bulletEnabled val="1"/>
        </dgm:presLayoutVars>
      </dgm:prSet>
      <dgm:spPr/>
    </dgm:pt>
    <dgm:pt modelId="{76F5C1DA-46E3-4032-A1E7-DD7A06F22DCF}" type="pres">
      <dgm:prSet presAssocID="{56F22926-CD98-4BE9-988E-BA0925543EBB}" presName="triangle4" presStyleLbl="node1" presStyleIdx="3" presStyleCnt="4">
        <dgm:presLayoutVars>
          <dgm:bulletEnabled val="1"/>
        </dgm:presLayoutVars>
      </dgm:prSet>
      <dgm:spPr>
        <a:xfrm>
          <a:off x="4592917" y="2767355"/>
          <a:ext cx="2767355" cy="2767355"/>
        </a:xfrm>
        <a:prstGeom prst="triangle">
          <a:avLst/>
        </a:prstGeom>
      </dgm:spPr>
    </dgm:pt>
  </dgm:ptLst>
  <dgm:cxnLst>
    <dgm:cxn modelId="{2498ED1A-1734-4574-A688-B62C90A195F6}" type="presOf" srcId="{8CAA7C7F-A6ED-4A7D-95F1-441A6A4169FF}" destId="{3FD16DB5-0453-4839-B302-068F003279A3}" srcOrd="0" destOrd="0" presId="urn:microsoft.com/office/officeart/2005/8/layout/pyramid4"/>
    <dgm:cxn modelId="{E8ADE12D-0C02-46B9-B997-70890D8511BD}" type="presOf" srcId="{31F19D8E-E253-4628-A81C-D75963BD8542}" destId="{76F5C1DA-46E3-4032-A1E7-DD7A06F22DCF}" srcOrd="0" destOrd="0" presId="urn:microsoft.com/office/officeart/2005/8/layout/pyramid4"/>
    <dgm:cxn modelId="{CC487439-F0D3-4913-AA81-106918BCDE70}" srcId="{56F22926-CD98-4BE9-988E-BA0925543EBB}" destId="{31F19D8E-E253-4628-A81C-D75963BD8542}" srcOrd="3" destOrd="0" parTransId="{44A089E0-C96D-46DB-B594-0F2FA17A2D3B}" sibTransId="{21C485A4-B455-4B51-8842-814FB3B30E8B}"/>
    <dgm:cxn modelId="{6239E65F-DF97-4CB4-825B-4B33C16556C4}" srcId="{56F22926-CD98-4BE9-988E-BA0925543EBB}" destId="{8CAA7C7F-A6ED-4A7D-95F1-441A6A4169FF}" srcOrd="1" destOrd="0" parTransId="{7D67D992-0AD6-4CB7-B4AE-2B04DB4D8726}" sibTransId="{E2154A38-9458-4853-94BD-73205E37316A}"/>
    <dgm:cxn modelId="{7845034C-450E-4E6A-9D47-99C3B2EC1669}" srcId="{56F22926-CD98-4BE9-988E-BA0925543EBB}" destId="{FEF97A1D-757D-45DA-9C90-5C9108BF15BC}" srcOrd="2" destOrd="0" parTransId="{76BA953A-F5AB-4BF3-A63D-F90287B636B5}" sibTransId="{73F84361-1A94-40D7-A8E1-778A472B4B44}"/>
    <dgm:cxn modelId="{BB61B985-2E1E-493F-835D-E88A161638CE}" type="presOf" srcId="{C1AAA6B3-2F28-4113-ADAC-95E731431C77}" destId="{30C4ACFF-7C62-438C-9BB7-E13DCE8FE78C}" srcOrd="0" destOrd="0" presId="urn:microsoft.com/office/officeart/2005/8/layout/pyramid4"/>
    <dgm:cxn modelId="{8B3478B4-3DF6-4A44-8BBF-14E3F9A1B681}" srcId="{56F22926-CD98-4BE9-988E-BA0925543EBB}" destId="{C1AAA6B3-2F28-4113-ADAC-95E731431C77}" srcOrd="0" destOrd="0" parTransId="{F8D244C4-AEED-4447-A6E3-67C24FF6D621}" sibTransId="{C6B7A6ED-3075-40EA-ADC5-6AFCC504D90B}"/>
    <dgm:cxn modelId="{CC8B34F9-F45F-4E02-ADA4-23E5DEAAFD51}" type="presOf" srcId="{FEF97A1D-757D-45DA-9C90-5C9108BF15BC}" destId="{4233A895-07F8-4207-A392-DC07BACD0E3C}" srcOrd="0" destOrd="0" presId="urn:microsoft.com/office/officeart/2005/8/layout/pyramid4"/>
    <dgm:cxn modelId="{61AC2FFE-FB38-443B-89F6-C7F4503FC73C}" type="presOf" srcId="{56F22926-CD98-4BE9-988E-BA0925543EBB}" destId="{1AF7DE65-113F-400B-9EAF-7250D03D23DE}" srcOrd="0" destOrd="0" presId="urn:microsoft.com/office/officeart/2005/8/layout/pyramid4"/>
    <dgm:cxn modelId="{A3BC80B7-0264-4D7B-A428-A0550B004224}" type="presParOf" srcId="{1AF7DE65-113F-400B-9EAF-7250D03D23DE}" destId="{30C4ACFF-7C62-438C-9BB7-E13DCE8FE78C}" srcOrd="0" destOrd="0" presId="urn:microsoft.com/office/officeart/2005/8/layout/pyramid4"/>
    <dgm:cxn modelId="{6F4BC3BA-29CE-4A85-BA92-3A5105127107}" type="presParOf" srcId="{1AF7DE65-113F-400B-9EAF-7250D03D23DE}" destId="{3FD16DB5-0453-4839-B302-068F003279A3}" srcOrd="1" destOrd="0" presId="urn:microsoft.com/office/officeart/2005/8/layout/pyramid4"/>
    <dgm:cxn modelId="{067A6A2B-D972-4606-8EF6-5044FA8CC574}" type="presParOf" srcId="{1AF7DE65-113F-400B-9EAF-7250D03D23DE}" destId="{4233A895-07F8-4207-A392-DC07BACD0E3C}" srcOrd="2" destOrd="0" presId="urn:microsoft.com/office/officeart/2005/8/layout/pyramid4"/>
    <dgm:cxn modelId="{153C80DF-B3FA-478D-B8DA-D81EA97494CF}" type="presParOf" srcId="{1AF7DE65-113F-400B-9EAF-7250D03D23DE}" destId="{76F5C1DA-46E3-4032-A1E7-DD7A06F22D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22926-CD98-4BE9-988E-BA0925543EB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1AAA6B3-2F28-4113-ADAC-95E731431C77}">
      <dgm:prSet phldrT="[Tekst]"/>
      <dgm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gm:t>
    </dgm:pt>
    <dgm:pt modelId="{F8D244C4-AEED-4447-A6E3-67C24FF6D621}" type="par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C6B7A6ED-3075-40EA-ADC5-6AFCC504D90B}" type="sib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8CAA7C7F-A6ED-4A7D-95F1-441A6A4169FF}">
      <dgm:prSet phldrT="[Tekst]" custT="1"/>
      <dgm:spPr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gm:t>
    </dgm:pt>
    <dgm:pt modelId="{7D67D992-0AD6-4CB7-B4AE-2B04DB4D8726}" type="par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E2154A38-9458-4853-94BD-73205E37316A}" type="sib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FEF97A1D-757D-45DA-9C90-5C9108BF15BC}">
      <dgm:prSet phldrT="[Tekst]"/>
      <dgm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gm:t>
    </dgm:pt>
    <dgm:pt modelId="{76BA953A-F5AB-4BF3-A63D-F90287B636B5}" type="par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73F84361-1A94-40D7-A8E1-778A472B4B44}" type="sib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31F19D8E-E253-4628-A81C-D75963BD8542}">
      <dgm:prSet phldrT="[Tekst]" custT="1"/>
      <dgm:spPr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gm:t>
    </dgm:pt>
    <dgm:pt modelId="{44A089E0-C96D-46DB-B594-0F2FA17A2D3B}" type="par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21C485A4-B455-4B51-8842-814FB3B30E8B}" type="sib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1AF7DE65-113F-400B-9EAF-7250D03D23DE}" type="pres">
      <dgm:prSet presAssocID="{56F22926-CD98-4BE9-988E-BA0925543EBB}" presName="compositeShape" presStyleCnt="0">
        <dgm:presLayoutVars>
          <dgm:chMax val="9"/>
          <dgm:dir/>
          <dgm:resizeHandles val="exact"/>
        </dgm:presLayoutVars>
      </dgm:prSet>
      <dgm:spPr/>
    </dgm:pt>
    <dgm:pt modelId="{30C4ACFF-7C62-438C-9BB7-E13DCE8FE78C}" type="pres">
      <dgm:prSet presAssocID="{56F22926-CD98-4BE9-988E-BA0925543EBB}" presName="triangle1" presStyleLbl="node1" presStyleIdx="0" presStyleCnt="4">
        <dgm:presLayoutVars>
          <dgm:bulletEnabled val="1"/>
        </dgm:presLayoutVars>
      </dgm:prSet>
      <dgm:spPr/>
    </dgm:pt>
    <dgm:pt modelId="{3FD16DB5-0453-4839-B302-068F003279A3}" type="pres">
      <dgm:prSet presAssocID="{56F22926-CD98-4BE9-988E-BA0925543EBB}" presName="triangle2" presStyleLbl="node1" presStyleIdx="1" presStyleCnt="4">
        <dgm:presLayoutVars>
          <dgm:bulletEnabled val="1"/>
        </dgm:presLayoutVars>
      </dgm:prSet>
      <dgm:spPr>
        <a:xfrm>
          <a:off x="1825562" y="2767355"/>
          <a:ext cx="2767355" cy="2767355"/>
        </a:xfrm>
        <a:prstGeom prst="triangle">
          <a:avLst/>
        </a:prstGeom>
      </dgm:spPr>
    </dgm:pt>
    <dgm:pt modelId="{4233A895-07F8-4207-A392-DC07BACD0E3C}" type="pres">
      <dgm:prSet presAssocID="{56F22926-CD98-4BE9-988E-BA0925543EBB}" presName="triangle3" presStyleLbl="node1" presStyleIdx="2" presStyleCnt="4">
        <dgm:presLayoutVars>
          <dgm:bulletEnabled val="1"/>
        </dgm:presLayoutVars>
      </dgm:prSet>
      <dgm:spPr/>
    </dgm:pt>
    <dgm:pt modelId="{76F5C1DA-46E3-4032-A1E7-DD7A06F22DCF}" type="pres">
      <dgm:prSet presAssocID="{56F22926-CD98-4BE9-988E-BA0925543EBB}" presName="triangle4" presStyleLbl="node1" presStyleIdx="3" presStyleCnt="4">
        <dgm:presLayoutVars>
          <dgm:bulletEnabled val="1"/>
        </dgm:presLayoutVars>
      </dgm:prSet>
      <dgm:spPr>
        <a:xfrm>
          <a:off x="4592917" y="2767355"/>
          <a:ext cx="2767355" cy="2767355"/>
        </a:xfrm>
        <a:prstGeom prst="triangle">
          <a:avLst/>
        </a:prstGeom>
      </dgm:spPr>
    </dgm:pt>
  </dgm:ptLst>
  <dgm:cxnLst>
    <dgm:cxn modelId="{2498ED1A-1734-4574-A688-B62C90A195F6}" type="presOf" srcId="{8CAA7C7F-A6ED-4A7D-95F1-441A6A4169FF}" destId="{3FD16DB5-0453-4839-B302-068F003279A3}" srcOrd="0" destOrd="0" presId="urn:microsoft.com/office/officeart/2005/8/layout/pyramid4"/>
    <dgm:cxn modelId="{E8ADE12D-0C02-46B9-B997-70890D8511BD}" type="presOf" srcId="{31F19D8E-E253-4628-A81C-D75963BD8542}" destId="{76F5C1DA-46E3-4032-A1E7-DD7A06F22DCF}" srcOrd="0" destOrd="0" presId="urn:microsoft.com/office/officeart/2005/8/layout/pyramid4"/>
    <dgm:cxn modelId="{CC487439-F0D3-4913-AA81-106918BCDE70}" srcId="{56F22926-CD98-4BE9-988E-BA0925543EBB}" destId="{31F19D8E-E253-4628-A81C-D75963BD8542}" srcOrd="3" destOrd="0" parTransId="{44A089E0-C96D-46DB-B594-0F2FA17A2D3B}" sibTransId="{21C485A4-B455-4B51-8842-814FB3B30E8B}"/>
    <dgm:cxn modelId="{6239E65F-DF97-4CB4-825B-4B33C16556C4}" srcId="{56F22926-CD98-4BE9-988E-BA0925543EBB}" destId="{8CAA7C7F-A6ED-4A7D-95F1-441A6A4169FF}" srcOrd="1" destOrd="0" parTransId="{7D67D992-0AD6-4CB7-B4AE-2B04DB4D8726}" sibTransId="{E2154A38-9458-4853-94BD-73205E37316A}"/>
    <dgm:cxn modelId="{7845034C-450E-4E6A-9D47-99C3B2EC1669}" srcId="{56F22926-CD98-4BE9-988E-BA0925543EBB}" destId="{FEF97A1D-757D-45DA-9C90-5C9108BF15BC}" srcOrd="2" destOrd="0" parTransId="{76BA953A-F5AB-4BF3-A63D-F90287B636B5}" sibTransId="{73F84361-1A94-40D7-A8E1-778A472B4B44}"/>
    <dgm:cxn modelId="{BB61B985-2E1E-493F-835D-E88A161638CE}" type="presOf" srcId="{C1AAA6B3-2F28-4113-ADAC-95E731431C77}" destId="{30C4ACFF-7C62-438C-9BB7-E13DCE8FE78C}" srcOrd="0" destOrd="0" presId="urn:microsoft.com/office/officeart/2005/8/layout/pyramid4"/>
    <dgm:cxn modelId="{8B3478B4-3DF6-4A44-8BBF-14E3F9A1B681}" srcId="{56F22926-CD98-4BE9-988E-BA0925543EBB}" destId="{C1AAA6B3-2F28-4113-ADAC-95E731431C77}" srcOrd="0" destOrd="0" parTransId="{F8D244C4-AEED-4447-A6E3-67C24FF6D621}" sibTransId="{C6B7A6ED-3075-40EA-ADC5-6AFCC504D90B}"/>
    <dgm:cxn modelId="{CC8B34F9-F45F-4E02-ADA4-23E5DEAAFD51}" type="presOf" srcId="{FEF97A1D-757D-45DA-9C90-5C9108BF15BC}" destId="{4233A895-07F8-4207-A392-DC07BACD0E3C}" srcOrd="0" destOrd="0" presId="urn:microsoft.com/office/officeart/2005/8/layout/pyramid4"/>
    <dgm:cxn modelId="{61AC2FFE-FB38-443B-89F6-C7F4503FC73C}" type="presOf" srcId="{56F22926-CD98-4BE9-988E-BA0925543EBB}" destId="{1AF7DE65-113F-400B-9EAF-7250D03D23DE}" srcOrd="0" destOrd="0" presId="urn:microsoft.com/office/officeart/2005/8/layout/pyramid4"/>
    <dgm:cxn modelId="{A3BC80B7-0264-4D7B-A428-A0550B004224}" type="presParOf" srcId="{1AF7DE65-113F-400B-9EAF-7250D03D23DE}" destId="{30C4ACFF-7C62-438C-9BB7-E13DCE8FE78C}" srcOrd="0" destOrd="0" presId="urn:microsoft.com/office/officeart/2005/8/layout/pyramid4"/>
    <dgm:cxn modelId="{6F4BC3BA-29CE-4A85-BA92-3A5105127107}" type="presParOf" srcId="{1AF7DE65-113F-400B-9EAF-7250D03D23DE}" destId="{3FD16DB5-0453-4839-B302-068F003279A3}" srcOrd="1" destOrd="0" presId="urn:microsoft.com/office/officeart/2005/8/layout/pyramid4"/>
    <dgm:cxn modelId="{067A6A2B-D972-4606-8EF6-5044FA8CC574}" type="presParOf" srcId="{1AF7DE65-113F-400B-9EAF-7250D03D23DE}" destId="{4233A895-07F8-4207-A392-DC07BACD0E3C}" srcOrd="2" destOrd="0" presId="urn:microsoft.com/office/officeart/2005/8/layout/pyramid4"/>
    <dgm:cxn modelId="{153C80DF-B3FA-478D-B8DA-D81EA97494CF}" type="presParOf" srcId="{1AF7DE65-113F-400B-9EAF-7250D03D23DE}" destId="{76F5C1DA-46E3-4032-A1E7-DD7A06F22D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22926-CD98-4BE9-988E-BA0925543EB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1AAA6B3-2F28-4113-ADAC-95E731431C77}">
      <dgm:prSet phldrT="[Tekst]"/>
      <dgm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gm:t>
    </dgm:pt>
    <dgm:pt modelId="{F8D244C4-AEED-4447-A6E3-67C24FF6D621}" type="par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C6B7A6ED-3075-40EA-ADC5-6AFCC504D90B}" type="sib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8CAA7C7F-A6ED-4A7D-95F1-441A6A4169FF}">
      <dgm:prSet phldrT="[Tekst]" custT="1"/>
      <dgm:spPr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gm:t>
    </dgm:pt>
    <dgm:pt modelId="{7D67D992-0AD6-4CB7-B4AE-2B04DB4D8726}" type="par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E2154A38-9458-4853-94BD-73205E37316A}" type="sib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FEF97A1D-757D-45DA-9C90-5C9108BF15BC}">
      <dgm:prSet phldrT="[Tekst]"/>
      <dgm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gm:t>
    </dgm:pt>
    <dgm:pt modelId="{76BA953A-F5AB-4BF3-A63D-F90287B636B5}" type="par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73F84361-1A94-40D7-A8E1-778A472B4B44}" type="sib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31F19D8E-E253-4628-A81C-D75963BD8542}">
      <dgm:prSet phldrT="[Tekst]" custT="1"/>
      <dgm:spPr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gm:t>
    </dgm:pt>
    <dgm:pt modelId="{44A089E0-C96D-46DB-B594-0F2FA17A2D3B}" type="par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21C485A4-B455-4B51-8842-814FB3B30E8B}" type="sib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1AF7DE65-113F-400B-9EAF-7250D03D23DE}" type="pres">
      <dgm:prSet presAssocID="{56F22926-CD98-4BE9-988E-BA0925543EBB}" presName="compositeShape" presStyleCnt="0">
        <dgm:presLayoutVars>
          <dgm:chMax val="9"/>
          <dgm:dir/>
          <dgm:resizeHandles val="exact"/>
        </dgm:presLayoutVars>
      </dgm:prSet>
      <dgm:spPr/>
    </dgm:pt>
    <dgm:pt modelId="{30C4ACFF-7C62-438C-9BB7-E13DCE8FE78C}" type="pres">
      <dgm:prSet presAssocID="{56F22926-CD98-4BE9-988E-BA0925543EBB}" presName="triangle1" presStyleLbl="node1" presStyleIdx="0" presStyleCnt="4">
        <dgm:presLayoutVars>
          <dgm:bulletEnabled val="1"/>
        </dgm:presLayoutVars>
      </dgm:prSet>
      <dgm:spPr/>
    </dgm:pt>
    <dgm:pt modelId="{3FD16DB5-0453-4839-B302-068F003279A3}" type="pres">
      <dgm:prSet presAssocID="{56F22926-CD98-4BE9-988E-BA0925543EBB}" presName="triangle2" presStyleLbl="node1" presStyleIdx="1" presStyleCnt="4">
        <dgm:presLayoutVars>
          <dgm:bulletEnabled val="1"/>
        </dgm:presLayoutVars>
      </dgm:prSet>
      <dgm:spPr>
        <a:xfrm>
          <a:off x="1825562" y="2767355"/>
          <a:ext cx="2767355" cy="2767355"/>
        </a:xfrm>
        <a:prstGeom prst="triangle">
          <a:avLst/>
        </a:prstGeom>
      </dgm:spPr>
    </dgm:pt>
    <dgm:pt modelId="{4233A895-07F8-4207-A392-DC07BACD0E3C}" type="pres">
      <dgm:prSet presAssocID="{56F22926-CD98-4BE9-988E-BA0925543EBB}" presName="triangle3" presStyleLbl="node1" presStyleIdx="2" presStyleCnt="4">
        <dgm:presLayoutVars>
          <dgm:bulletEnabled val="1"/>
        </dgm:presLayoutVars>
      </dgm:prSet>
      <dgm:spPr/>
    </dgm:pt>
    <dgm:pt modelId="{76F5C1DA-46E3-4032-A1E7-DD7A06F22DCF}" type="pres">
      <dgm:prSet presAssocID="{56F22926-CD98-4BE9-988E-BA0925543EBB}" presName="triangle4" presStyleLbl="node1" presStyleIdx="3" presStyleCnt="4">
        <dgm:presLayoutVars>
          <dgm:bulletEnabled val="1"/>
        </dgm:presLayoutVars>
      </dgm:prSet>
      <dgm:spPr>
        <a:xfrm>
          <a:off x="4592917" y="2767355"/>
          <a:ext cx="2767355" cy="2767355"/>
        </a:xfrm>
        <a:prstGeom prst="triangle">
          <a:avLst/>
        </a:prstGeom>
      </dgm:spPr>
    </dgm:pt>
  </dgm:ptLst>
  <dgm:cxnLst>
    <dgm:cxn modelId="{2498ED1A-1734-4574-A688-B62C90A195F6}" type="presOf" srcId="{8CAA7C7F-A6ED-4A7D-95F1-441A6A4169FF}" destId="{3FD16DB5-0453-4839-B302-068F003279A3}" srcOrd="0" destOrd="0" presId="urn:microsoft.com/office/officeart/2005/8/layout/pyramid4"/>
    <dgm:cxn modelId="{E8ADE12D-0C02-46B9-B997-70890D8511BD}" type="presOf" srcId="{31F19D8E-E253-4628-A81C-D75963BD8542}" destId="{76F5C1DA-46E3-4032-A1E7-DD7A06F22DCF}" srcOrd="0" destOrd="0" presId="urn:microsoft.com/office/officeart/2005/8/layout/pyramid4"/>
    <dgm:cxn modelId="{CC487439-F0D3-4913-AA81-106918BCDE70}" srcId="{56F22926-CD98-4BE9-988E-BA0925543EBB}" destId="{31F19D8E-E253-4628-A81C-D75963BD8542}" srcOrd="3" destOrd="0" parTransId="{44A089E0-C96D-46DB-B594-0F2FA17A2D3B}" sibTransId="{21C485A4-B455-4B51-8842-814FB3B30E8B}"/>
    <dgm:cxn modelId="{6239E65F-DF97-4CB4-825B-4B33C16556C4}" srcId="{56F22926-CD98-4BE9-988E-BA0925543EBB}" destId="{8CAA7C7F-A6ED-4A7D-95F1-441A6A4169FF}" srcOrd="1" destOrd="0" parTransId="{7D67D992-0AD6-4CB7-B4AE-2B04DB4D8726}" sibTransId="{E2154A38-9458-4853-94BD-73205E37316A}"/>
    <dgm:cxn modelId="{7845034C-450E-4E6A-9D47-99C3B2EC1669}" srcId="{56F22926-CD98-4BE9-988E-BA0925543EBB}" destId="{FEF97A1D-757D-45DA-9C90-5C9108BF15BC}" srcOrd="2" destOrd="0" parTransId="{76BA953A-F5AB-4BF3-A63D-F90287B636B5}" sibTransId="{73F84361-1A94-40D7-A8E1-778A472B4B44}"/>
    <dgm:cxn modelId="{BB61B985-2E1E-493F-835D-E88A161638CE}" type="presOf" srcId="{C1AAA6B3-2F28-4113-ADAC-95E731431C77}" destId="{30C4ACFF-7C62-438C-9BB7-E13DCE8FE78C}" srcOrd="0" destOrd="0" presId="urn:microsoft.com/office/officeart/2005/8/layout/pyramid4"/>
    <dgm:cxn modelId="{8B3478B4-3DF6-4A44-8BBF-14E3F9A1B681}" srcId="{56F22926-CD98-4BE9-988E-BA0925543EBB}" destId="{C1AAA6B3-2F28-4113-ADAC-95E731431C77}" srcOrd="0" destOrd="0" parTransId="{F8D244C4-AEED-4447-A6E3-67C24FF6D621}" sibTransId="{C6B7A6ED-3075-40EA-ADC5-6AFCC504D90B}"/>
    <dgm:cxn modelId="{CC8B34F9-F45F-4E02-ADA4-23E5DEAAFD51}" type="presOf" srcId="{FEF97A1D-757D-45DA-9C90-5C9108BF15BC}" destId="{4233A895-07F8-4207-A392-DC07BACD0E3C}" srcOrd="0" destOrd="0" presId="urn:microsoft.com/office/officeart/2005/8/layout/pyramid4"/>
    <dgm:cxn modelId="{61AC2FFE-FB38-443B-89F6-C7F4503FC73C}" type="presOf" srcId="{56F22926-CD98-4BE9-988E-BA0925543EBB}" destId="{1AF7DE65-113F-400B-9EAF-7250D03D23DE}" srcOrd="0" destOrd="0" presId="urn:microsoft.com/office/officeart/2005/8/layout/pyramid4"/>
    <dgm:cxn modelId="{A3BC80B7-0264-4D7B-A428-A0550B004224}" type="presParOf" srcId="{1AF7DE65-113F-400B-9EAF-7250D03D23DE}" destId="{30C4ACFF-7C62-438C-9BB7-E13DCE8FE78C}" srcOrd="0" destOrd="0" presId="urn:microsoft.com/office/officeart/2005/8/layout/pyramid4"/>
    <dgm:cxn modelId="{6F4BC3BA-29CE-4A85-BA92-3A5105127107}" type="presParOf" srcId="{1AF7DE65-113F-400B-9EAF-7250D03D23DE}" destId="{3FD16DB5-0453-4839-B302-068F003279A3}" srcOrd="1" destOrd="0" presId="urn:microsoft.com/office/officeart/2005/8/layout/pyramid4"/>
    <dgm:cxn modelId="{067A6A2B-D972-4606-8EF6-5044FA8CC574}" type="presParOf" srcId="{1AF7DE65-113F-400B-9EAF-7250D03D23DE}" destId="{4233A895-07F8-4207-A392-DC07BACD0E3C}" srcOrd="2" destOrd="0" presId="urn:microsoft.com/office/officeart/2005/8/layout/pyramid4"/>
    <dgm:cxn modelId="{153C80DF-B3FA-478D-B8DA-D81EA97494CF}" type="presParOf" srcId="{1AF7DE65-113F-400B-9EAF-7250D03D23DE}" destId="{76F5C1DA-46E3-4032-A1E7-DD7A06F22D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22926-CD98-4BE9-988E-BA0925543EB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1AAA6B3-2F28-4113-ADAC-95E731431C77}">
      <dgm:prSet phldrT="[Tekst]"/>
      <dgm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gm:t>
    </dgm:pt>
    <dgm:pt modelId="{F8D244C4-AEED-4447-A6E3-67C24FF6D621}" type="par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C6B7A6ED-3075-40EA-ADC5-6AFCC504D90B}" type="sib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8CAA7C7F-A6ED-4A7D-95F1-441A6A4169FF}">
      <dgm:prSet phldrT="[Tekst]" custT="1"/>
      <dgm:spPr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gm:t>
    </dgm:pt>
    <dgm:pt modelId="{7D67D992-0AD6-4CB7-B4AE-2B04DB4D8726}" type="par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E2154A38-9458-4853-94BD-73205E37316A}" type="sib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FEF97A1D-757D-45DA-9C90-5C9108BF15BC}">
      <dgm:prSet phldrT="[Tekst]"/>
      <dgm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rgbClr val="FFFFFF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gm:t>
    </dgm:pt>
    <dgm:pt modelId="{76BA953A-F5AB-4BF3-A63D-F90287B636B5}" type="par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73F84361-1A94-40D7-A8E1-778A472B4B44}" type="sib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31F19D8E-E253-4628-A81C-D75963BD8542}">
      <dgm:prSet phldrT="[Tekst]" custT="1"/>
      <dgm:spPr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gm:t>
    </dgm:pt>
    <dgm:pt modelId="{44A089E0-C96D-46DB-B594-0F2FA17A2D3B}" type="par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21C485A4-B455-4B51-8842-814FB3B30E8B}" type="sib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1AF7DE65-113F-400B-9EAF-7250D03D23DE}" type="pres">
      <dgm:prSet presAssocID="{56F22926-CD98-4BE9-988E-BA0925543EBB}" presName="compositeShape" presStyleCnt="0">
        <dgm:presLayoutVars>
          <dgm:chMax val="9"/>
          <dgm:dir/>
          <dgm:resizeHandles val="exact"/>
        </dgm:presLayoutVars>
      </dgm:prSet>
      <dgm:spPr/>
    </dgm:pt>
    <dgm:pt modelId="{30C4ACFF-7C62-438C-9BB7-E13DCE8FE78C}" type="pres">
      <dgm:prSet presAssocID="{56F22926-CD98-4BE9-988E-BA0925543EBB}" presName="triangle1" presStyleLbl="node1" presStyleIdx="0" presStyleCnt="4">
        <dgm:presLayoutVars>
          <dgm:bulletEnabled val="1"/>
        </dgm:presLayoutVars>
      </dgm:prSet>
      <dgm:spPr/>
    </dgm:pt>
    <dgm:pt modelId="{3FD16DB5-0453-4839-B302-068F003279A3}" type="pres">
      <dgm:prSet presAssocID="{56F22926-CD98-4BE9-988E-BA0925543EBB}" presName="triangle2" presStyleLbl="node1" presStyleIdx="1" presStyleCnt="4">
        <dgm:presLayoutVars>
          <dgm:bulletEnabled val="1"/>
        </dgm:presLayoutVars>
      </dgm:prSet>
      <dgm:spPr>
        <a:xfrm>
          <a:off x="1825562" y="2767355"/>
          <a:ext cx="2767355" cy="2767355"/>
        </a:xfrm>
        <a:prstGeom prst="triangle">
          <a:avLst/>
        </a:prstGeom>
      </dgm:spPr>
    </dgm:pt>
    <dgm:pt modelId="{4233A895-07F8-4207-A392-DC07BACD0E3C}" type="pres">
      <dgm:prSet presAssocID="{56F22926-CD98-4BE9-988E-BA0925543EBB}" presName="triangle3" presStyleLbl="node1" presStyleIdx="2" presStyleCnt="4">
        <dgm:presLayoutVars>
          <dgm:bulletEnabled val="1"/>
        </dgm:presLayoutVars>
      </dgm:prSet>
      <dgm:spPr/>
    </dgm:pt>
    <dgm:pt modelId="{76F5C1DA-46E3-4032-A1E7-DD7A06F22DCF}" type="pres">
      <dgm:prSet presAssocID="{56F22926-CD98-4BE9-988E-BA0925543EBB}" presName="triangle4" presStyleLbl="node1" presStyleIdx="3" presStyleCnt="4">
        <dgm:presLayoutVars>
          <dgm:bulletEnabled val="1"/>
        </dgm:presLayoutVars>
      </dgm:prSet>
      <dgm:spPr>
        <a:xfrm>
          <a:off x="4592917" y="2767355"/>
          <a:ext cx="2767355" cy="2767355"/>
        </a:xfrm>
        <a:prstGeom prst="triangle">
          <a:avLst/>
        </a:prstGeom>
      </dgm:spPr>
    </dgm:pt>
  </dgm:ptLst>
  <dgm:cxnLst>
    <dgm:cxn modelId="{2498ED1A-1734-4574-A688-B62C90A195F6}" type="presOf" srcId="{8CAA7C7F-A6ED-4A7D-95F1-441A6A4169FF}" destId="{3FD16DB5-0453-4839-B302-068F003279A3}" srcOrd="0" destOrd="0" presId="urn:microsoft.com/office/officeart/2005/8/layout/pyramid4"/>
    <dgm:cxn modelId="{E8ADE12D-0C02-46B9-B997-70890D8511BD}" type="presOf" srcId="{31F19D8E-E253-4628-A81C-D75963BD8542}" destId="{76F5C1DA-46E3-4032-A1E7-DD7A06F22DCF}" srcOrd="0" destOrd="0" presId="urn:microsoft.com/office/officeart/2005/8/layout/pyramid4"/>
    <dgm:cxn modelId="{CC487439-F0D3-4913-AA81-106918BCDE70}" srcId="{56F22926-CD98-4BE9-988E-BA0925543EBB}" destId="{31F19D8E-E253-4628-A81C-D75963BD8542}" srcOrd="3" destOrd="0" parTransId="{44A089E0-C96D-46DB-B594-0F2FA17A2D3B}" sibTransId="{21C485A4-B455-4B51-8842-814FB3B30E8B}"/>
    <dgm:cxn modelId="{6239E65F-DF97-4CB4-825B-4B33C16556C4}" srcId="{56F22926-CD98-4BE9-988E-BA0925543EBB}" destId="{8CAA7C7F-A6ED-4A7D-95F1-441A6A4169FF}" srcOrd="1" destOrd="0" parTransId="{7D67D992-0AD6-4CB7-B4AE-2B04DB4D8726}" sibTransId="{E2154A38-9458-4853-94BD-73205E37316A}"/>
    <dgm:cxn modelId="{7845034C-450E-4E6A-9D47-99C3B2EC1669}" srcId="{56F22926-CD98-4BE9-988E-BA0925543EBB}" destId="{FEF97A1D-757D-45DA-9C90-5C9108BF15BC}" srcOrd="2" destOrd="0" parTransId="{76BA953A-F5AB-4BF3-A63D-F90287B636B5}" sibTransId="{73F84361-1A94-40D7-A8E1-778A472B4B44}"/>
    <dgm:cxn modelId="{BB61B985-2E1E-493F-835D-E88A161638CE}" type="presOf" srcId="{C1AAA6B3-2F28-4113-ADAC-95E731431C77}" destId="{30C4ACFF-7C62-438C-9BB7-E13DCE8FE78C}" srcOrd="0" destOrd="0" presId="urn:microsoft.com/office/officeart/2005/8/layout/pyramid4"/>
    <dgm:cxn modelId="{8B3478B4-3DF6-4A44-8BBF-14E3F9A1B681}" srcId="{56F22926-CD98-4BE9-988E-BA0925543EBB}" destId="{C1AAA6B3-2F28-4113-ADAC-95E731431C77}" srcOrd="0" destOrd="0" parTransId="{F8D244C4-AEED-4447-A6E3-67C24FF6D621}" sibTransId="{C6B7A6ED-3075-40EA-ADC5-6AFCC504D90B}"/>
    <dgm:cxn modelId="{CC8B34F9-F45F-4E02-ADA4-23E5DEAAFD51}" type="presOf" srcId="{FEF97A1D-757D-45DA-9C90-5C9108BF15BC}" destId="{4233A895-07F8-4207-A392-DC07BACD0E3C}" srcOrd="0" destOrd="0" presId="urn:microsoft.com/office/officeart/2005/8/layout/pyramid4"/>
    <dgm:cxn modelId="{61AC2FFE-FB38-443B-89F6-C7F4503FC73C}" type="presOf" srcId="{56F22926-CD98-4BE9-988E-BA0925543EBB}" destId="{1AF7DE65-113F-400B-9EAF-7250D03D23DE}" srcOrd="0" destOrd="0" presId="urn:microsoft.com/office/officeart/2005/8/layout/pyramid4"/>
    <dgm:cxn modelId="{A3BC80B7-0264-4D7B-A428-A0550B004224}" type="presParOf" srcId="{1AF7DE65-113F-400B-9EAF-7250D03D23DE}" destId="{30C4ACFF-7C62-438C-9BB7-E13DCE8FE78C}" srcOrd="0" destOrd="0" presId="urn:microsoft.com/office/officeart/2005/8/layout/pyramid4"/>
    <dgm:cxn modelId="{6F4BC3BA-29CE-4A85-BA92-3A5105127107}" type="presParOf" srcId="{1AF7DE65-113F-400B-9EAF-7250D03D23DE}" destId="{3FD16DB5-0453-4839-B302-068F003279A3}" srcOrd="1" destOrd="0" presId="urn:microsoft.com/office/officeart/2005/8/layout/pyramid4"/>
    <dgm:cxn modelId="{067A6A2B-D972-4606-8EF6-5044FA8CC574}" type="presParOf" srcId="{1AF7DE65-113F-400B-9EAF-7250D03D23DE}" destId="{4233A895-07F8-4207-A392-DC07BACD0E3C}" srcOrd="2" destOrd="0" presId="urn:microsoft.com/office/officeart/2005/8/layout/pyramid4"/>
    <dgm:cxn modelId="{153C80DF-B3FA-478D-B8DA-D81EA97494CF}" type="presParOf" srcId="{1AF7DE65-113F-400B-9EAF-7250D03D23DE}" destId="{76F5C1DA-46E3-4032-A1E7-DD7A06F22D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F22926-CD98-4BE9-988E-BA0925543EBB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1AAA6B3-2F28-4113-ADAC-95E731431C77}">
      <dgm:prSet phldrT="[Tekst]"/>
      <dgm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gm:t>
    </dgm:pt>
    <dgm:pt modelId="{F8D244C4-AEED-4447-A6E3-67C24FF6D621}" type="par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C6B7A6ED-3075-40EA-ADC5-6AFCC504D90B}" type="sibTrans" cxnId="{8B3478B4-3DF6-4A44-8BBF-14E3F9A1B681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8CAA7C7F-A6ED-4A7D-95F1-441A6A4169FF}">
      <dgm:prSet phldrT="[Tekst]" custT="1"/>
      <dgm:spPr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gm:t>
    </dgm:pt>
    <dgm:pt modelId="{7D67D992-0AD6-4CB7-B4AE-2B04DB4D8726}" type="par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E2154A38-9458-4853-94BD-73205E37316A}" type="sibTrans" cxnId="{6239E65F-DF97-4CB4-825B-4B33C16556C4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FEF97A1D-757D-45DA-9C90-5C9108BF15BC}">
      <dgm:prSet phldrT="[Tekst]"/>
      <dgm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endParaRPr lang="nb-NO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>
            <a:buNone/>
          </a:pPr>
          <a:r>
            <a:rPr lang="nb-NO" b="1" dirty="0">
              <a:solidFill>
                <a:srgbClr val="FFFFFF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gm:t>
    </dgm:pt>
    <dgm:pt modelId="{76BA953A-F5AB-4BF3-A63D-F90287B636B5}" type="par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73F84361-1A94-40D7-A8E1-778A472B4B44}" type="sibTrans" cxnId="{7845034C-450E-4E6A-9D47-99C3B2EC1669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31F19D8E-E253-4628-A81C-D75963BD8542}">
      <dgm:prSet phldrT="[Tekst]" custT="1"/>
      <dgm:spPr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gm:t>
    </dgm:pt>
    <dgm:pt modelId="{44A089E0-C96D-46DB-B594-0F2FA17A2D3B}" type="par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21C485A4-B455-4B51-8842-814FB3B30E8B}" type="sibTrans" cxnId="{CC487439-F0D3-4913-AA81-106918BCDE70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1AF7DE65-113F-400B-9EAF-7250D03D23DE}" type="pres">
      <dgm:prSet presAssocID="{56F22926-CD98-4BE9-988E-BA0925543EBB}" presName="compositeShape" presStyleCnt="0">
        <dgm:presLayoutVars>
          <dgm:chMax val="9"/>
          <dgm:dir/>
          <dgm:resizeHandles val="exact"/>
        </dgm:presLayoutVars>
      </dgm:prSet>
      <dgm:spPr/>
    </dgm:pt>
    <dgm:pt modelId="{30C4ACFF-7C62-438C-9BB7-E13DCE8FE78C}" type="pres">
      <dgm:prSet presAssocID="{56F22926-CD98-4BE9-988E-BA0925543EBB}" presName="triangle1" presStyleLbl="node1" presStyleIdx="0" presStyleCnt="4">
        <dgm:presLayoutVars>
          <dgm:bulletEnabled val="1"/>
        </dgm:presLayoutVars>
      </dgm:prSet>
      <dgm:spPr/>
    </dgm:pt>
    <dgm:pt modelId="{3FD16DB5-0453-4839-B302-068F003279A3}" type="pres">
      <dgm:prSet presAssocID="{56F22926-CD98-4BE9-988E-BA0925543EBB}" presName="triangle2" presStyleLbl="node1" presStyleIdx="1" presStyleCnt="4">
        <dgm:presLayoutVars>
          <dgm:bulletEnabled val="1"/>
        </dgm:presLayoutVars>
      </dgm:prSet>
      <dgm:spPr>
        <a:xfrm>
          <a:off x="1825562" y="2767355"/>
          <a:ext cx="2767355" cy="2767355"/>
        </a:xfrm>
        <a:prstGeom prst="triangle">
          <a:avLst/>
        </a:prstGeom>
      </dgm:spPr>
    </dgm:pt>
    <dgm:pt modelId="{4233A895-07F8-4207-A392-DC07BACD0E3C}" type="pres">
      <dgm:prSet presAssocID="{56F22926-CD98-4BE9-988E-BA0925543EBB}" presName="triangle3" presStyleLbl="node1" presStyleIdx="2" presStyleCnt="4">
        <dgm:presLayoutVars>
          <dgm:bulletEnabled val="1"/>
        </dgm:presLayoutVars>
      </dgm:prSet>
      <dgm:spPr/>
    </dgm:pt>
    <dgm:pt modelId="{76F5C1DA-46E3-4032-A1E7-DD7A06F22DCF}" type="pres">
      <dgm:prSet presAssocID="{56F22926-CD98-4BE9-988E-BA0925543EBB}" presName="triangle4" presStyleLbl="node1" presStyleIdx="3" presStyleCnt="4">
        <dgm:presLayoutVars>
          <dgm:bulletEnabled val="1"/>
        </dgm:presLayoutVars>
      </dgm:prSet>
      <dgm:spPr>
        <a:xfrm>
          <a:off x="4592917" y="2767355"/>
          <a:ext cx="2767355" cy="2767355"/>
        </a:xfrm>
        <a:prstGeom prst="triangle">
          <a:avLst/>
        </a:prstGeom>
      </dgm:spPr>
    </dgm:pt>
  </dgm:ptLst>
  <dgm:cxnLst>
    <dgm:cxn modelId="{2498ED1A-1734-4574-A688-B62C90A195F6}" type="presOf" srcId="{8CAA7C7F-A6ED-4A7D-95F1-441A6A4169FF}" destId="{3FD16DB5-0453-4839-B302-068F003279A3}" srcOrd="0" destOrd="0" presId="urn:microsoft.com/office/officeart/2005/8/layout/pyramid4"/>
    <dgm:cxn modelId="{E8ADE12D-0C02-46B9-B997-70890D8511BD}" type="presOf" srcId="{31F19D8E-E253-4628-A81C-D75963BD8542}" destId="{76F5C1DA-46E3-4032-A1E7-DD7A06F22DCF}" srcOrd="0" destOrd="0" presId="urn:microsoft.com/office/officeart/2005/8/layout/pyramid4"/>
    <dgm:cxn modelId="{CC487439-F0D3-4913-AA81-106918BCDE70}" srcId="{56F22926-CD98-4BE9-988E-BA0925543EBB}" destId="{31F19D8E-E253-4628-A81C-D75963BD8542}" srcOrd="3" destOrd="0" parTransId="{44A089E0-C96D-46DB-B594-0F2FA17A2D3B}" sibTransId="{21C485A4-B455-4B51-8842-814FB3B30E8B}"/>
    <dgm:cxn modelId="{6239E65F-DF97-4CB4-825B-4B33C16556C4}" srcId="{56F22926-CD98-4BE9-988E-BA0925543EBB}" destId="{8CAA7C7F-A6ED-4A7D-95F1-441A6A4169FF}" srcOrd="1" destOrd="0" parTransId="{7D67D992-0AD6-4CB7-B4AE-2B04DB4D8726}" sibTransId="{E2154A38-9458-4853-94BD-73205E37316A}"/>
    <dgm:cxn modelId="{7845034C-450E-4E6A-9D47-99C3B2EC1669}" srcId="{56F22926-CD98-4BE9-988E-BA0925543EBB}" destId="{FEF97A1D-757D-45DA-9C90-5C9108BF15BC}" srcOrd="2" destOrd="0" parTransId="{76BA953A-F5AB-4BF3-A63D-F90287B636B5}" sibTransId="{73F84361-1A94-40D7-A8E1-778A472B4B44}"/>
    <dgm:cxn modelId="{BB61B985-2E1E-493F-835D-E88A161638CE}" type="presOf" srcId="{C1AAA6B3-2F28-4113-ADAC-95E731431C77}" destId="{30C4ACFF-7C62-438C-9BB7-E13DCE8FE78C}" srcOrd="0" destOrd="0" presId="urn:microsoft.com/office/officeart/2005/8/layout/pyramid4"/>
    <dgm:cxn modelId="{8B3478B4-3DF6-4A44-8BBF-14E3F9A1B681}" srcId="{56F22926-CD98-4BE9-988E-BA0925543EBB}" destId="{C1AAA6B3-2F28-4113-ADAC-95E731431C77}" srcOrd="0" destOrd="0" parTransId="{F8D244C4-AEED-4447-A6E3-67C24FF6D621}" sibTransId="{C6B7A6ED-3075-40EA-ADC5-6AFCC504D90B}"/>
    <dgm:cxn modelId="{CC8B34F9-F45F-4E02-ADA4-23E5DEAAFD51}" type="presOf" srcId="{FEF97A1D-757D-45DA-9C90-5C9108BF15BC}" destId="{4233A895-07F8-4207-A392-DC07BACD0E3C}" srcOrd="0" destOrd="0" presId="urn:microsoft.com/office/officeart/2005/8/layout/pyramid4"/>
    <dgm:cxn modelId="{61AC2FFE-FB38-443B-89F6-C7F4503FC73C}" type="presOf" srcId="{56F22926-CD98-4BE9-988E-BA0925543EBB}" destId="{1AF7DE65-113F-400B-9EAF-7250D03D23DE}" srcOrd="0" destOrd="0" presId="urn:microsoft.com/office/officeart/2005/8/layout/pyramid4"/>
    <dgm:cxn modelId="{A3BC80B7-0264-4D7B-A428-A0550B004224}" type="presParOf" srcId="{1AF7DE65-113F-400B-9EAF-7250D03D23DE}" destId="{30C4ACFF-7C62-438C-9BB7-E13DCE8FE78C}" srcOrd="0" destOrd="0" presId="urn:microsoft.com/office/officeart/2005/8/layout/pyramid4"/>
    <dgm:cxn modelId="{6F4BC3BA-29CE-4A85-BA92-3A5105127107}" type="presParOf" srcId="{1AF7DE65-113F-400B-9EAF-7250D03D23DE}" destId="{3FD16DB5-0453-4839-B302-068F003279A3}" srcOrd="1" destOrd="0" presId="urn:microsoft.com/office/officeart/2005/8/layout/pyramid4"/>
    <dgm:cxn modelId="{067A6A2B-D972-4606-8EF6-5044FA8CC574}" type="presParOf" srcId="{1AF7DE65-113F-400B-9EAF-7250D03D23DE}" destId="{4233A895-07F8-4207-A392-DC07BACD0E3C}" srcOrd="2" destOrd="0" presId="urn:microsoft.com/office/officeart/2005/8/layout/pyramid4"/>
    <dgm:cxn modelId="{153C80DF-B3FA-478D-B8DA-D81EA97494CF}" type="presParOf" srcId="{1AF7DE65-113F-400B-9EAF-7250D03D23DE}" destId="{76F5C1DA-46E3-4032-A1E7-DD7A06F22D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ACFF-7C62-438C-9BB7-E13DCE8FE78C}">
      <dsp:nvSpPr>
        <dsp:cNvPr id="0" name=""/>
        <dsp:cNvSpPr/>
      </dsp:nvSpPr>
      <dsp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sp:txBody>
      <dsp:txXfrm>
        <a:off x="3901078" y="1383678"/>
        <a:ext cx="1383677" cy="1383677"/>
      </dsp:txXfrm>
    </dsp:sp>
    <dsp:sp modelId="{3FD16DB5-0453-4839-B302-068F003279A3}">
      <dsp:nvSpPr>
        <dsp:cNvPr id="0" name=""/>
        <dsp:cNvSpPr/>
      </dsp:nvSpPr>
      <dsp:spPr>
        <a:xfrm>
          <a:off x="1825562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sp:txBody>
      <dsp:txXfrm>
        <a:off x="2517401" y="4151033"/>
        <a:ext cx="1383677" cy="1383677"/>
      </dsp:txXfrm>
    </dsp:sp>
    <dsp:sp modelId="{4233A895-07F8-4207-A392-DC07BACD0E3C}">
      <dsp:nvSpPr>
        <dsp:cNvPr id="0" name=""/>
        <dsp:cNvSpPr/>
      </dsp:nvSpPr>
      <dsp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sp:txBody>
      <dsp:txXfrm rot="10800000">
        <a:off x="3901078" y="2767355"/>
        <a:ext cx="1383677" cy="1383677"/>
      </dsp:txXfrm>
    </dsp:sp>
    <dsp:sp modelId="{76F5C1DA-46E3-4032-A1E7-DD7A06F22DCF}">
      <dsp:nvSpPr>
        <dsp:cNvPr id="0" name=""/>
        <dsp:cNvSpPr/>
      </dsp:nvSpPr>
      <dsp:spPr>
        <a:xfrm>
          <a:off x="4592917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sp:txBody>
      <dsp:txXfrm>
        <a:off x="5284756" y="4151033"/>
        <a:ext cx="1383677" cy="1383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ACFF-7C62-438C-9BB7-E13DCE8FE78C}">
      <dsp:nvSpPr>
        <dsp:cNvPr id="0" name=""/>
        <dsp:cNvSpPr/>
      </dsp:nvSpPr>
      <dsp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sp:txBody>
      <dsp:txXfrm>
        <a:off x="3901078" y="1383678"/>
        <a:ext cx="1383677" cy="1383677"/>
      </dsp:txXfrm>
    </dsp:sp>
    <dsp:sp modelId="{3FD16DB5-0453-4839-B302-068F003279A3}">
      <dsp:nvSpPr>
        <dsp:cNvPr id="0" name=""/>
        <dsp:cNvSpPr/>
      </dsp:nvSpPr>
      <dsp:spPr>
        <a:xfrm>
          <a:off x="1825562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sp:txBody>
      <dsp:txXfrm>
        <a:off x="2517401" y="4151033"/>
        <a:ext cx="1383677" cy="1383677"/>
      </dsp:txXfrm>
    </dsp:sp>
    <dsp:sp modelId="{4233A895-07F8-4207-A392-DC07BACD0E3C}">
      <dsp:nvSpPr>
        <dsp:cNvPr id="0" name=""/>
        <dsp:cNvSpPr/>
      </dsp:nvSpPr>
      <dsp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sp:txBody>
      <dsp:txXfrm rot="10800000">
        <a:off x="3901078" y="2767355"/>
        <a:ext cx="1383677" cy="1383677"/>
      </dsp:txXfrm>
    </dsp:sp>
    <dsp:sp modelId="{76F5C1DA-46E3-4032-A1E7-DD7A06F22DCF}">
      <dsp:nvSpPr>
        <dsp:cNvPr id="0" name=""/>
        <dsp:cNvSpPr/>
      </dsp:nvSpPr>
      <dsp:spPr>
        <a:xfrm>
          <a:off x="4592917" y="2767355"/>
          <a:ext cx="2767355" cy="2767355"/>
        </a:xfrm>
        <a:prstGeom prst="triangle">
          <a:avLst/>
        </a:prstGeom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sp:txBody>
      <dsp:txXfrm>
        <a:off x="5284756" y="4151033"/>
        <a:ext cx="1383677" cy="1383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ACFF-7C62-438C-9BB7-E13DCE8FE78C}">
      <dsp:nvSpPr>
        <dsp:cNvPr id="0" name=""/>
        <dsp:cNvSpPr/>
      </dsp:nvSpPr>
      <dsp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sp:txBody>
      <dsp:txXfrm>
        <a:off x="3901078" y="1383678"/>
        <a:ext cx="1383677" cy="1383677"/>
      </dsp:txXfrm>
    </dsp:sp>
    <dsp:sp modelId="{3FD16DB5-0453-4839-B302-068F003279A3}">
      <dsp:nvSpPr>
        <dsp:cNvPr id="0" name=""/>
        <dsp:cNvSpPr/>
      </dsp:nvSpPr>
      <dsp:spPr>
        <a:xfrm>
          <a:off x="1825562" y="2767355"/>
          <a:ext cx="2767355" cy="2767355"/>
        </a:xfrm>
        <a:prstGeom prst="triangle">
          <a:avLst/>
        </a:prstGeom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sp:txBody>
      <dsp:txXfrm>
        <a:off x="2517401" y="4151033"/>
        <a:ext cx="1383677" cy="1383677"/>
      </dsp:txXfrm>
    </dsp:sp>
    <dsp:sp modelId="{4233A895-07F8-4207-A392-DC07BACD0E3C}">
      <dsp:nvSpPr>
        <dsp:cNvPr id="0" name=""/>
        <dsp:cNvSpPr/>
      </dsp:nvSpPr>
      <dsp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sp:txBody>
      <dsp:txXfrm rot="10800000">
        <a:off x="3901078" y="2767355"/>
        <a:ext cx="1383677" cy="1383677"/>
      </dsp:txXfrm>
    </dsp:sp>
    <dsp:sp modelId="{76F5C1DA-46E3-4032-A1E7-DD7A06F22DCF}">
      <dsp:nvSpPr>
        <dsp:cNvPr id="0" name=""/>
        <dsp:cNvSpPr/>
      </dsp:nvSpPr>
      <dsp:spPr>
        <a:xfrm>
          <a:off x="4592917" y="2767355"/>
          <a:ext cx="2767355" cy="2767355"/>
        </a:xfrm>
        <a:prstGeom prst="triangle">
          <a:avLst/>
        </a:prstGeom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sp:txBody>
      <dsp:txXfrm>
        <a:off x="5284756" y="4151033"/>
        <a:ext cx="1383677" cy="13836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ACFF-7C62-438C-9BB7-E13DCE8FE78C}">
      <dsp:nvSpPr>
        <dsp:cNvPr id="0" name=""/>
        <dsp:cNvSpPr/>
      </dsp:nvSpPr>
      <dsp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sp:txBody>
      <dsp:txXfrm>
        <a:off x="3901078" y="1383678"/>
        <a:ext cx="1383677" cy="1383677"/>
      </dsp:txXfrm>
    </dsp:sp>
    <dsp:sp modelId="{3FD16DB5-0453-4839-B302-068F003279A3}">
      <dsp:nvSpPr>
        <dsp:cNvPr id="0" name=""/>
        <dsp:cNvSpPr/>
      </dsp:nvSpPr>
      <dsp:spPr>
        <a:xfrm>
          <a:off x="1825562" y="2767355"/>
          <a:ext cx="2767355" cy="2767355"/>
        </a:xfrm>
        <a:prstGeom prst="triangle">
          <a:avLst/>
        </a:prstGeom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sp:txBody>
      <dsp:txXfrm>
        <a:off x="2517401" y="4151033"/>
        <a:ext cx="1383677" cy="1383677"/>
      </dsp:txXfrm>
    </dsp:sp>
    <dsp:sp modelId="{4233A895-07F8-4207-A392-DC07BACD0E3C}">
      <dsp:nvSpPr>
        <dsp:cNvPr id="0" name=""/>
        <dsp:cNvSpPr/>
      </dsp:nvSpPr>
      <dsp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FFFFFF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sp:txBody>
      <dsp:txXfrm rot="10800000">
        <a:off x="3901078" y="2767355"/>
        <a:ext cx="1383677" cy="1383677"/>
      </dsp:txXfrm>
    </dsp:sp>
    <dsp:sp modelId="{76F5C1DA-46E3-4032-A1E7-DD7A06F22DCF}">
      <dsp:nvSpPr>
        <dsp:cNvPr id="0" name=""/>
        <dsp:cNvSpPr/>
      </dsp:nvSpPr>
      <dsp:spPr>
        <a:xfrm>
          <a:off x="4592917" y="2767355"/>
          <a:ext cx="2767355" cy="2767355"/>
        </a:xfrm>
        <a:prstGeom prst="triangle">
          <a:avLst/>
        </a:prstGeom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sp:txBody>
      <dsp:txXfrm>
        <a:off x="5284756" y="4151033"/>
        <a:ext cx="1383677" cy="1383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ACFF-7C62-438C-9BB7-E13DCE8FE78C}">
      <dsp:nvSpPr>
        <dsp:cNvPr id="0" name=""/>
        <dsp:cNvSpPr/>
      </dsp:nvSpPr>
      <dsp:spPr>
        <a:xfrm>
          <a:off x="3209239" y="0"/>
          <a:ext cx="2767355" cy="2767355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Struktur</a:t>
          </a:r>
        </a:p>
      </dsp:txBody>
      <dsp:txXfrm>
        <a:off x="3901078" y="1383678"/>
        <a:ext cx="1383677" cy="1383677"/>
      </dsp:txXfrm>
    </dsp:sp>
    <dsp:sp modelId="{3FD16DB5-0453-4839-B302-068F003279A3}">
      <dsp:nvSpPr>
        <dsp:cNvPr id="0" name=""/>
        <dsp:cNvSpPr/>
      </dsp:nvSpPr>
      <dsp:spPr>
        <a:xfrm>
          <a:off x="1825562" y="2767355"/>
          <a:ext cx="2767355" cy="2767355"/>
        </a:xfrm>
        <a:prstGeom prst="triangle">
          <a:avLst/>
        </a:prstGeom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000000"/>
              </a:solidFill>
              <a:latin typeface="Bierstadt Display" panose="020B0004020202020204" pitchFamily="34" charset="0"/>
              <a:ea typeface="+mn-ea"/>
              <a:cs typeface="+mn-cs"/>
            </a:rPr>
            <a:t>Kultur</a:t>
          </a:r>
        </a:p>
      </dsp:txBody>
      <dsp:txXfrm>
        <a:off x="2517401" y="4151033"/>
        <a:ext cx="1383677" cy="1383677"/>
      </dsp:txXfrm>
    </dsp:sp>
    <dsp:sp modelId="{4233A895-07F8-4207-A392-DC07BACD0E3C}">
      <dsp:nvSpPr>
        <dsp:cNvPr id="0" name=""/>
        <dsp:cNvSpPr/>
      </dsp:nvSpPr>
      <dsp:spPr>
        <a:xfrm rot="10800000">
          <a:off x="3209239" y="2767355"/>
          <a:ext cx="2767355" cy="2767355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rgbClr val="FFFFFF"/>
              </a:solidFill>
              <a:latin typeface="Bierstadt Display" panose="020B0004020202020204" pitchFamily="34" charset="0"/>
              <a:ea typeface="+mn-ea"/>
              <a:cs typeface="+mn-cs"/>
            </a:rPr>
            <a:t>Lederskap</a:t>
          </a:r>
        </a:p>
      </dsp:txBody>
      <dsp:txXfrm rot="10800000">
        <a:off x="3901078" y="2767355"/>
        <a:ext cx="1383677" cy="1383677"/>
      </dsp:txXfrm>
    </dsp:sp>
    <dsp:sp modelId="{76F5C1DA-46E3-4032-A1E7-DD7A06F22DCF}">
      <dsp:nvSpPr>
        <dsp:cNvPr id="0" name=""/>
        <dsp:cNvSpPr/>
      </dsp:nvSpPr>
      <dsp:spPr>
        <a:xfrm>
          <a:off x="4592917" y="2767355"/>
          <a:ext cx="2767355" cy="2767355"/>
        </a:xfrm>
        <a:prstGeom prst="triangle">
          <a:avLst/>
        </a:prstGeom>
        <a:solidFill>
          <a:srgbClr val="E2FF0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b="1" kern="1200" dirty="0">
            <a:solidFill>
              <a:srgbClr val="FFFFFF"/>
            </a:solidFill>
            <a:latin typeface="Bierstadt Display" panose="020B0004020202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chemeClr val="tx1"/>
              </a:solidFill>
              <a:latin typeface="Bierstadt Display" panose="020B0004020202020204" pitchFamily="34" charset="0"/>
              <a:ea typeface="+mn-ea"/>
              <a:cs typeface="+mn-cs"/>
            </a:rPr>
            <a:t>Kompetanse</a:t>
          </a:r>
        </a:p>
      </dsp:txBody>
      <dsp:txXfrm>
        <a:off x="5284756" y="4151033"/>
        <a:ext cx="1383677" cy="138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174D7B20-44CE-FA4A-9C33-24B1CB8F08B4}" type="datetimeFigureOut">
              <a:rPr lang="nb-NO" smtClean="0"/>
              <a:t>24.09.2024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r>
              <a:rPr lang="nb-NO"/>
              <a:t>458592_v1/SOLVEIGG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7A4C8D70-9812-684A-8AAA-FF39D47E91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04435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Tusen takk for anledningen til å komme hit og snakke om et tema jeg virkelig brenner for.</a:t>
            </a:r>
          </a:p>
          <a:p>
            <a:endParaRPr lang="nb-NO" dirty="0"/>
          </a:p>
          <a:p>
            <a:r>
              <a:rPr lang="nb-NO" dirty="0"/>
              <a:t>Jeg heter TW og har gleden av å være administrerende direktør i Lnett – Lyse sitt nettselskap.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222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Har lyst til å stoppe opp og si noe om spesielt 2 av disse.</a:t>
            </a:r>
          </a:p>
          <a:p>
            <a:endParaRPr lang="nb-NO" dirty="0"/>
          </a:p>
          <a:p>
            <a:r>
              <a:rPr lang="nb-NO" dirty="0"/>
              <a:t>Omstendigheter former atferd. </a:t>
            </a:r>
            <a:r>
              <a:rPr lang="en-US" dirty="0" err="1"/>
              <a:t>Lederne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ansvaret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rette</a:t>
            </a:r>
            <a:r>
              <a:rPr lang="en-US" dirty="0"/>
              <a:t> for </a:t>
            </a:r>
            <a:r>
              <a:rPr lang="en-US" dirty="0" err="1"/>
              <a:t>omgivelser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rammebetingelser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det </a:t>
            </a:r>
            <a:r>
              <a:rPr lang="en-US" dirty="0" err="1"/>
              <a:t>mulig</a:t>
            </a:r>
            <a:r>
              <a:rPr lang="en-US" dirty="0"/>
              <a:t> å </a:t>
            </a:r>
            <a:r>
              <a:rPr lang="en-US" dirty="0" err="1"/>
              <a:t>jobbe</a:t>
            </a:r>
            <a:r>
              <a:rPr lang="en-US" dirty="0"/>
              <a:t> </a:t>
            </a:r>
            <a:r>
              <a:rPr lang="en-US" dirty="0" err="1"/>
              <a:t>sikkert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viktig</a:t>
            </a:r>
            <a:r>
              <a:rPr lang="en-US" dirty="0"/>
              <a:t> </a:t>
            </a:r>
            <a:r>
              <a:rPr lang="en-US" dirty="0" err="1"/>
              <a:t>forutsetning</a:t>
            </a:r>
            <a:r>
              <a:rPr lang="en-US" dirty="0"/>
              <a:t>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er at vi </a:t>
            </a:r>
            <a:r>
              <a:rPr lang="en-US" dirty="0" err="1"/>
              <a:t>forstår</a:t>
            </a:r>
            <a:r>
              <a:rPr lang="en-US" dirty="0"/>
              <a:t> </a:t>
            </a:r>
            <a:r>
              <a:rPr lang="en-US" dirty="0" err="1"/>
              <a:t>sammenhengen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de </a:t>
            </a:r>
            <a:r>
              <a:rPr lang="en-US" dirty="0" err="1"/>
              <a:t>beslutningene</a:t>
            </a:r>
            <a:r>
              <a:rPr lang="en-US" dirty="0"/>
              <a:t> vi tar </a:t>
            </a:r>
            <a:r>
              <a:rPr lang="en-US" dirty="0" err="1"/>
              <a:t>og</a:t>
            </a:r>
            <a:r>
              <a:rPr lang="en-US" dirty="0"/>
              <a:t> de </a:t>
            </a:r>
            <a:r>
              <a:rPr lang="en-US" dirty="0" err="1"/>
              <a:t>konsekvensene</a:t>
            </a:r>
            <a:r>
              <a:rPr lang="en-US" dirty="0"/>
              <a:t> det </a:t>
            </a:r>
            <a:r>
              <a:rPr lang="en-US" dirty="0" err="1"/>
              <a:t>har</a:t>
            </a:r>
            <a:r>
              <a:rPr lang="en-US" dirty="0"/>
              <a:t> for de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utsettes</a:t>
            </a:r>
            <a:r>
              <a:rPr lang="en-US" dirty="0"/>
              <a:t> for fare. </a:t>
            </a:r>
          </a:p>
          <a:p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annen</a:t>
            </a:r>
            <a:r>
              <a:rPr lang="en-US" dirty="0"/>
              <a:t> </a:t>
            </a:r>
            <a:r>
              <a:rPr lang="en-US" dirty="0" err="1"/>
              <a:t>viktig</a:t>
            </a:r>
            <a:r>
              <a:rPr lang="en-US" dirty="0"/>
              <a:t> </a:t>
            </a:r>
            <a:r>
              <a:rPr lang="en-US" dirty="0" err="1"/>
              <a:t>forusetning</a:t>
            </a:r>
            <a:r>
              <a:rPr lang="en-US" dirty="0"/>
              <a:t> er at vi er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tett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at vi </a:t>
            </a:r>
            <a:r>
              <a:rPr lang="en-US" dirty="0" err="1"/>
              <a:t>evner</a:t>
            </a:r>
            <a:r>
              <a:rPr lang="en-US" dirty="0"/>
              <a:t> å </a:t>
            </a:r>
            <a:r>
              <a:rPr lang="en-US" dirty="0" err="1"/>
              <a:t>påvirke</a:t>
            </a:r>
            <a:r>
              <a:rPr lang="en-US" dirty="0"/>
              <a:t> </a:t>
            </a:r>
            <a:r>
              <a:rPr lang="en-US" dirty="0" err="1"/>
              <a:t>kulturen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sikre</a:t>
            </a:r>
            <a:r>
              <a:rPr lang="en-US" dirty="0"/>
              <a:t> at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intensjoner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forstått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Det </a:t>
            </a:r>
            <a:r>
              <a:rPr lang="en-US" dirty="0" err="1"/>
              <a:t>hjelper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å </a:t>
            </a:r>
            <a:r>
              <a:rPr lang="en-US" dirty="0" err="1"/>
              <a:t>si</a:t>
            </a:r>
            <a:r>
              <a:rPr lang="en-US" dirty="0"/>
              <a:t> “</a:t>
            </a:r>
            <a:r>
              <a:rPr lang="en-US" dirty="0" err="1"/>
              <a:t>sikkerheten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 </a:t>
            </a:r>
            <a:r>
              <a:rPr lang="en-US" dirty="0" err="1"/>
              <a:t>først</a:t>
            </a:r>
            <a:r>
              <a:rPr lang="en-US" dirty="0"/>
              <a:t> hos </a:t>
            </a:r>
            <a:r>
              <a:rPr lang="en-US" dirty="0" err="1"/>
              <a:t>oss</a:t>
            </a:r>
            <a:r>
              <a:rPr lang="en-US" dirty="0"/>
              <a:t>”, </a:t>
            </a:r>
            <a:r>
              <a:rPr lang="en-US" dirty="0" err="1"/>
              <a:t>dersom</a:t>
            </a:r>
            <a:r>
              <a:rPr lang="en-US" dirty="0"/>
              <a:t> alt </a:t>
            </a:r>
            <a:r>
              <a:rPr lang="en-US" dirty="0" err="1"/>
              <a:t>annet</a:t>
            </a:r>
            <a:r>
              <a:rPr lang="en-US" dirty="0"/>
              <a:t> vi </a:t>
            </a:r>
            <a:r>
              <a:rPr lang="en-US" dirty="0" err="1"/>
              <a:t>gjør</a:t>
            </a:r>
            <a:r>
              <a:rPr lang="en-US" dirty="0"/>
              <a:t> handler om </a:t>
            </a:r>
            <a:r>
              <a:rPr lang="en-US" dirty="0" err="1"/>
              <a:t>effektivisering</a:t>
            </a:r>
            <a:r>
              <a:rPr lang="en-US" dirty="0"/>
              <a:t>, </a:t>
            </a:r>
            <a:r>
              <a:rPr lang="en-US" dirty="0" err="1"/>
              <a:t>kostnadskutt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tidspress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Nyhamna-eksemplet</a:t>
            </a:r>
            <a:r>
              <a:rPr lang="en-US" dirty="0"/>
              <a:t> </a:t>
            </a:r>
            <a:r>
              <a:rPr lang="en-US" dirty="0" err="1"/>
              <a:t>satt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et </a:t>
            </a:r>
            <a:r>
              <a:rPr lang="en-US" dirty="0" err="1"/>
              <a:t>kontor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Stavanger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reiste</a:t>
            </a:r>
            <a:r>
              <a:rPr lang="en-US" dirty="0"/>
              <a:t> av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“</a:t>
            </a:r>
            <a:r>
              <a:rPr lang="en-US" dirty="0" err="1"/>
              <a:t>ledelsesbesøk</a:t>
            </a:r>
            <a:r>
              <a:rPr lang="en-US" dirty="0"/>
              <a:t>”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Aukra</a:t>
            </a:r>
            <a:r>
              <a:rPr lang="en-US" dirty="0"/>
              <a:t>. </a:t>
            </a:r>
            <a:r>
              <a:rPr lang="en-US" dirty="0" err="1"/>
              <a:t>Jeg</a:t>
            </a:r>
            <a:r>
              <a:rPr lang="en-US" dirty="0"/>
              <a:t> var for </a:t>
            </a:r>
            <a:r>
              <a:rPr lang="en-US" dirty="0" err="1"/>
              <a:t>langt</a:t>
            </a:r>
            <a:r>
              <a:rPr lang="en-US" dirty="0"/>
              <a:t> </a:t>
            </a:r>
            <a:r>
              <a:rPr lang="en-US" dirty="0" err="1"/>
              <a:t>unna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både</a:t>
            </a:r>
            <a:r>
              <a:rPr lang="en-US" dirty="0"/>
              <a:t> å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forstå</a:t>
            </a:r>
            <a:r>
              <a:rPr lang="en-US" dirty="0"/>
              <a:t> de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faktisk</a:t>
            </a:r>
            <a:r>
              <a:rPr lang="en-US" dirty="0"/>
              <a:t> </a:t>
            </a:r>
            <a:r>
              <a:rPr lang="en-US" dirty="0" err="1"/>
              <a:t>hadde</a:t>
            </a:r>
            <a:r>
              <a:rPr lang="en-US" dirty="0"/>
              <a:t> </a:t>
            </a:r>
            <a:r>
              <a:rPr lang="en-US" dirty="0" err="1"/>
              <a:t>skoene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sikre</a:t>
            </a:r>
            <a:r>
              <a:rPr lang="en-US" dirty="0"/>
              <a:t> at de </a:t>
            </a:r>
            <a:r>
              <a:rPr lang="en-US" dirty="0" err="1"/>
              <a:t>virkelig</a:t>
            </a:r>
            <a:r>
              <a:rPr lang="en-US" dirty="0"/>
              <a:t> </a:t>
            </a:r>
            <a:r>
              <a:rPr lang="en-US" dirty="0" err="1"/>
              <a:t>forsto</a:t>
            </a:r>
            <a:r>
              <a:rPr lang="en-US" dirty="0"/>
              <a:t> at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mente</a:t>
            </a:r>
            <a:r>
              <a:rPr lang="en-US" dirty="0"/>
              <a:t> at </a:t>
            </a:r>
            <a:r>
              <a:rPr lang="en-US" dirty="0" err="1"/>
              <a:t>sikkerheten</a:t>
            </a:r>
            <a:r>
              <a:rPr lang="en-US" dirty="0"/>
              <a:t>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komme</a:t>
            </a:r>
            <a:r>
              <a:rPr lang="en-US" dirty="0"/>
              <a:t> </a:t>
            </a:r>
            <a:r>
              <a:rPr lang="en-US" dirty="0" err="1"/>
              <a:t>først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Noe av det </a:t>
            </a:r>
            <a:r>
              <a:rPr lang="en-US" dirty="0" err="1"/>
              <a:t>viktigste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lært</a:t>
            </a:r>
            <a:r>
              <a:rPr lang="en-US" dirty="0"/>
              <a:t>: </a:t>
            </a:r>
            <a:r>
              <a:rPr lang="en-US" dirty="0" err="1"/>
              <a:t>tett</a:t>
            </a:r>
            <a:r>
              <a:rPr lang="en-US" dirty="0"/>
              <a:t> dialog, </a:t>
            </a:r>
            <a:r>
              <a:rPr lang="en-US" dirty="0" err="1"/>
              <a:t>lytte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lære</a:t>
            </a:r>
            <a:r>
              <a:rPr lang="en-US" dirty="0"/>
              <a:t>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3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dette virkelig settes på prøve, er når det skjer hendelser…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53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 hva er da lederens rolle i dette. Jo…veldig mange ting.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58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En viktig oppgave er å sette en klar og tydelig standard og forventninger. </a:t>
            </a:r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58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Dersom vi i kraftbransjen opprettholder dagens prestasjon og dobler aktivitetsnivået, så vil vi by </a:t>
            </a:r>
            <a:r>
              <a:rPr lang="nb-NO" dirty="0" err="1"/>
              <a:t>default</a:t>
            </a:r>
            <a:r>
              <a:rPr lang="nb-NO" dirty="0"/>
              <a:t> skade dobbelt så mange mennesker. 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Tenker helt annerledes hvis vi teller skader/hendelser enn statistikk. </a:t>
            </a:r>
          </a:p>
          <a:p>
            <a:endParaRPr lang="nb-NO" dirty="0"/>
          </a:p>
          <a:p>
            <a:r>
              <a:rPr lang="nb-NO" dirty="0"/>
              <a:t>Null skader! Tror vi på det?! Jeg tror på det. Har vært med på prosjekt med millioner av </a:t>
            </a:r>
            <a:r>
              <a:rPr lang="nb-NO" dirty="0" err="1"/>
              <a:t>eksponeringstimer</a:t>
            </a:r>
            <a:r>
              <a:rPr lang="nb-NO" dirty="0"/>
              <a:t> og flere år uten skader.</a:t>
            </a:r>
          </a:p>
          <a:p>
            <a:endParaRPr lang="nb-NO" dirty="0"/>
          </a:p>
          <a:p>
            <a:r>
              <a:rPr lang="nb-NO" dirty="0"/>
              <a:t>Blir møtt med 1) har ikke samme konsekvenser i kraftbransjen (kan ikke forsvare å investere så mye) og 2) kontrollerer ikke omgivelsene.</a:t>
            </a:r>
          </a:p>
          <a:p>
            <a:endParaRPr lang="nb-NO" dirty="0"/>
          </a:p>
          <a:p>
            <a:r>
              <a:rPr lang="nb-NO" dirty="0"/>
              <a:t>Alle hendelser kan unngås!</a:t>
            </a:r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587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Hvordan føles det å være på 10? Hvordan ser det  ut der? Hvordan jobber man? Hvordan tenker man?</a:t>
            </a:r>
          </a:p>
          <a:p>
            <a:endParaRPr lang="nb-NO" dirty="0"/>
          </a:p>
          <a:p>
            <a:r>
              <a:rPr lang="nb-NO" dirty="0" err="1"/>
              <a:t>Nyhamna</a:t>
            </a:r>
            <a:r>
              <a:rPr lang="nb-NO" dirty="0"/>
              <a:t>: Vi var nok der; trodde vi var nær 10, hadde rutiner osv. Men innovasjonsprosessen viste oss noe annet:</a:t>
            </a:r>
          </a:p>
          <a:p>
            <a:r>
              <a:rPr lang="nb-NO" dirty="0"/>
              <a:t>3 dager = ny standard.</a:t>
            </a:r>
          </a:p>
          <a:p>
            <a:endParaRPr lang="nb-NO" dirty="0"/>
          </a:p>
          <a:p>
            <a:r>
              <a:rPr lang="nb-NO" dirty="0"/>
              <a:t>Må hele tiden utfordre oss selv, være nysgjerrige, hente læring og kunnskap fra andre. Best sammen.</a:t>
            </a:r>
          </a:p>
          <a:p>
            <a:endParaRPr lang="nb-NO" dirty="0"/>
          </a:p>
          <a:p>
            <a:r>
              <a:rPr lang="nb-NO" dirty="0"/>
              <a:t>Visjon for Lnett – når vi går ut av et prosjekt sammen med en leverandør/entreprenør, så gjør vi det som bedre versjoner av oss selv.</a:t>
            </a:r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779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Som toppleder har jeg ansvaret for å forstå sammenhengene mellom disse elementene og sikre en helhetlig tilnærming som gjør at vi klarer å forstå og håndtere den risikoen vi representerer for ansatte, leverandører og publikum (risikostyring). </a:t>
            </a:r>
          </a:p>
          <a:p>
            <a:endParaRPr lang="nb-NO" dirty="0"/>
          </a:p>
          <a:p>
            <a:r>
              <a:rPr lang="nb-NO" dirty="0"/>
              <a:t>For meg handler det først og fremst om å forstå risikoen vi tar og sikre de rammebetingelsene som skal til for at vi ikke skader noen i vår virksomhet. Dette jobber jeg med hver dag og har absolutt øverste prioritet hos meg. Og da går vi nok fra «mer av alt raskere» til «de riktige </a:t>
            </a:r>
            <a:r>
              <a:rPr lang="nb-NO"/>
              <a:t>tingene smartere».</a:t>
            </a:r>
            <a:endParaRPr lang="nb-NO" dirty="0"/>
          </a:p>
          <a:p>
            <a:endParaRPr lang="nb-NO" dirty="0"/>
          </a:p>
          <a:p>
            <a:r>
              <a:rPr lang="nb-NO" dirty="0"/>
              <a:t>Og det gjør at jeg kan leve med ansvaret jeg har tatt på meg for andre menneskers liv og helse. </a:t>
            </a:r>
          </a:p>
          <a:p>
            <a:endParaRPr lang="nb-NO" dirty="0"/>
          </a:p>
          <a:p>
            <a:r>
              <a:rPr lang="nb-NO" dirty="0"/>
              <a:t>Takk for oppmerksomheten.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02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5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>
            <a:extLst>
              <a:ext uri="{FF2B5EF4-FFF2-40B4-BE49-F238E27FC236}">
                <a16:creationId xmlns:a16="http://schemas.microsoft.com/office/drawing/2014/main" id="{16146A50-12F9-4AD5-92B2-4D723CB5D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lassholder for notater 2">
            <a:extLst>
              <a:ext uri="{FF2B5EF4-FFF2-40B4-BE49-F238E27FC236}">
                <a16:creationId xmlns:a16="http://schemas.microsoft.com/office/drawing/2014/main" id="{3B1004E4-50D2-49C0-83B8-3932746984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/>
              <a:t>Lnett er ett av Norges største nettselskap og er ansvarlig for å drifte, vedlikeholde og bygge ut nettet i 9 kommuner i Sør-Rogaland. Vi investerer nå i mer nett de neste 10 årene, enn vi har gjort de siste 100. Dette skyldes en kombinasjon av behov for utskifting og oppgradering av gammelt nett og nytt nett for å tilrettelegge for nye forbruk.</a:t>
            </a:r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</p:txBody>
      </p:sp>
      <p:sp>
        <p:nvSpPr>
          <p:cNvPr id="67588" name="Plassholder for lysbildenummer 3">
            <a:extLst>
              <a:ext uri="{FF2B5EF4-FFF2-40B4-BE49-F238E27FC236}">
                <a16:creationId xmlns:a16="http://schemas.microsoft.com/office/drawing/2014/main" id="{FFFE85CC-85E3-448B-87DF-83181F8AA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4433">
              <a:defRPr/>
            </a:pPr>
            <a:fld id="{2811F7DB-8F77-4E1B-B7DA-515DDA68D318}" type="slidenum">
              <a:rPr lang="nb-NO" altLang="nb-NO">
                <a:solidFill>
                  <a:prstClr val="black"/>
                </a:solidFill>
                <a:latin typeface="Calibri" panose="020F0502020204030204"/>
              </a:rPr>
              <a:pPr defTabSz="904433">
                <a:defRPr/>
              </a:pPr>
              <a:t>2</a:t>
            </a:fld>
            <a:endParaRPr lang="nb-NO" alt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411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/>
              <a:t>Nettselskapene og bransjen står overfor en utrolig spennende og krevende endring, hvor forventningene har endret seg utrolig raskt; investeringer, kompleksitet osv. Dette resulterer i et aktivitetsnivå som krever noe helt annet av aktørene i bransjen.</a:t>
            </a:r>
          </a:p>
          <a:p>
            <a:endParaRPr lang="nb-NO" altLang="nb-NO" dirty="0"/>
          </a:p>
          <a:p>
            <a:r>
              <a:rPr lang="nb-NO" altLang="nb-NO" dirty="0"/>
              <a:t>Jeg har bare vært i denne rollen og i bransjen i 7 måneder, så når jeg nå skal reflektere over topplederens ansvar, vil jeg trekke på erfaring også fra tidligere lederroller.</a:t>
            </a:r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02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Ansvar for andre menneskers liv og helse: ansatte, samarbeidspartnere/leverandører, publikum</a:t>
            </a:r>
          </a:p>
          <a:p>
            <a:endParaRPr lang="nb-NO" dirty="0"/>
          </a:p>
          <a:p>
            <a:r>
              <a:rPr lang="nb-NO" dirty="0"/>
              <a:t>Det jeg gjør og ikke gjør kan bety forskjellen mellom liv og død</a:t>
            </a:r>
          </a:p>
          <a:p>
            <a:endParaRPr lang="en-US" dirty="0"/>
          </a:p>
          <a:p>
            <a:r>
              <a:rPr lang="en-US" dirty="0" err="1"/>
              <a:t>Ansvaret</a:t>
            </a:r>
            <a:r>
              <a:rPr lang="en-US" dirty="0"/>
              <a:t> er formelt </a:t>
            </a:r>
            <a:r>
              <a:rPr lang="en-US" dirty="0" err="1"/>
              <a:t>beskrevet</a:t>
            </a:r>
            <a:r>
              <a:rPr lang="en-US" dirty="0"/>
              <a:t> </a:t>
            </a:r>
            <a:r>
              <a:rPr lang="en-US" dirty="0" err="1"/>
              <a:t>juridisk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lover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regler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forretnignsmessige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strategier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min </a:t>
            </a:r>
            <a:r>
              <a:rPr lang="en-US" dirty="0" err="1"/>
              <a:t>stillingsbeskrivelse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Men </a:t>
            </a:r>
            <a:r>
              <a:rPr lang="en-US" dirty="0" err="1"/>
              <a:t>først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fremst</a:t>
            </a:r>
            <a:r>
              <a:rPr lang="en-US" dirty="0"/>
              <a:t> </a:t>
            </a:r>
            <a:r>
              <a:rPr lang="en-US" dirty="0" err="1"/>
              <a:t>forankret</a:t>
            </a:r>
            <a:r>
              <a:rPr lang="en-US" dirty="0"/>
              <a:t> solid </a:t>
            </a:r>
            <a:r>
              <a:rPr lang="en-US" dirty="0" err="1"/>
              <a:t>i</a:t>
            </a:r>
            <a:r>
              <a:rPr lang="en-US" dirty="0"/>
              <a:t> mitt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verdisett</a:t>
            </a:r>
            <a:r>
              <a:rPr lang="en-US" dirty="0"/>
              <a:t> – </a:t>
            </a:r>
            <a:r>
              <a:rPr lang="en-US" dirty="0" err="1"/>
              <a:t>genuint</a:t>
            </a:r>
            <a:r>
              <a:rPr lang="en-US" dirty="0"/>
              <a:t> </a:t>
            </a:r>
            <a:r>
              <a:rPr lang="en-US" dirty="0" err="1"/>
              <a:t>opptatt</a:t>
            </a:r>
            <a:r>
              <a:rPr lang="en-US" dirty="0"/>
              <a:t> av </a:t>
            </a:r>
            <a:r>
              <a:rPr lang="en-US" dirty="0" err="1"/>
              <a:t>ikke</a:t>
            </a:r>
            <a:r>
              <a:rPr lang="en-US" dirty="0"/>
              <a:t> å </a:t>
            </a:r>
            <a:r>
              <a:rPr lang="en-US" dirty="0" err="1"/>
              <a:t>skade</a:t>
            </a:r>
            <a:r>
              <a:rPr lang="en-US" dirty="0"/>
              <a:t> </a:t>
            </a:r>
            <a:r>
              <a:rPr lang="en-US" dirty="0" err="1"/>
              <a:t>noen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 de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minuttene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fått</a:t>
            </a:r>
            <a:r>
              <a:rPr lang="en-US" dirty="0"/>
              <a:t> </a:t>
            </a:r>
            <a:r>
              <a:rPr lang="en-US" dirty="0" err="1"/>
              <a:t>anledning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reflektere</a:t>
            </a:r>
            <a:r>
              <a:rPr lang="en-US" dirty="0"/>
              <a:t> over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ansvaret</a:t>
            </a:r>
            <a:r>
              <a:rPr lang="en-US" dirty="0"/>
              <a:t> </a:t>
            </a:r>
            <a:r>
              <a:rPr lang="en-US" dirty="0" err="1"/>
              <a:t>betyr</a:t>
            </a:r>
            <a:r>
              <a:rPr lang="en-US" dirty="0"/>
              <a:t> for meg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praksis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mener</a:t>
            </a:r>
            <a:r>
              <a:rPr lang="en-US" dirty="0"/>
              <a:t> </a:t>
            </a:r>
            <a:r>
              <a:rPr lang="en-US" dirty="0" err="1"/>
              <a:t>topplederne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tenke</a:t>
            </a:r>
            <a:r>
              <a:rPr lang="en-US" dirty="0"/>
              <a:t> for å </a:t>
            </a:r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kraft </a:t>
            </a:r>
            <a:r>
              <a:rPr lang="en-US" dirty="0" err="1"/>
              <a:t>raskere</a:t>
            </a:r>
            <a:r>
              <a:rPr lang="en-US" dirty="0"/>
              <a:t> </a:t>
            </a:r>
            <a:r>
              <a:rPr lang="en-US" dirty="0" err="1"/>
              <a:t>uten</a:t>
            </a:r>
            <a:r>
              <a:rPr lang="en-US" dirty="0"/>
              <a:t> </a:t>
            </a:r>
            <a:r>
              <a:rPr lang="en-US" dirty="0" err="1"/>
              <a:t>dødsfall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jobber med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Lnett.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47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Som et bakteppe for disse refleksjonene har jeg bestemt meg for å bruke et eksempel fra en hendelse som jeg selv var ansvarlig for og som blant mange erfaringer har vært med på å forme mitt lederskap og mine tanker rundt alle aspekter av HMS og kvalitet.</a:t>
            </a:r>
          </a:p>
          <a:p>
            <a:endParaRPr lang="nb-NO" dirty="0"/>
          </a:p>
          <a:p>
            <a:r>
              <a:rPr lang="nb-NO" dirty="0"/>
              <a:t>- 2010 -</a:t>
            </a:r>
            <a:r>
              <a:rPr lang="nb-NO" dirty="0" err="1"/>
              <a:t>Nyhamna</a:t>
            </a:r>
            <a:r>
              <a:rPr lang="nb-NO" dirty="0"/>
              <a:t>, </a:t>
            </a:r>
            <a:r>
              <a:rPr lang="nb-NO" dirty="0" err="1"/>
              <a:t>carry-over</a:t>
            </a:r>
            <a:r>
              <a:rPr lang="nb-NO" dirty="0"/>
              <a:t>, </a:t>
            </a:r>
          </a:p>
          <a:p>
            <a:r>
              <a:rPr lang="nb-NO" dirty="0"/>
              <a:t>- ISO</a:t>
            </a:r>
          </a:p>
          <a:p>
            <a:r>
              <a:rPr lang="nb-NO" dirty="0"/>
              <a:t>- Rask oppbemanning</a:t>
            </a:r>
          </a:p>
          <a:p>
            <a:r>
              <a:rPr lang="nb-NO" dirty="0"/>
              <a:t>- Hendelser startet på våren</a:t>
            </a:r>
          </a:p>
          <a:p>
            <a:r>
              <a:rPr lang="nb-NO" dirty="0"/>
              <a:t>- 27.08 nær </a:t>
            </a:r>
            <a:r>
              <a:rPr lang="nb-NO" dirty="0" err="1"/>
              <a:t>dødsulukke</a:t>
            </a:r>
            <a:r>
              <a:rPr lang="nb-NO" dirty="0"/>
              <a:t> – bare flaks</a:t>
            </a:r>
          </a:p>
          <a:p>
            <a:r>
              <a:rPr lang="nb-NO" dirty="0"/>
              <a:t>- Full stopp</a:t>
            </a:r>
          </a:p>
          <a:p>
            <a:r>
              <a:rPr lang="nb-NO" dirty="0"/>
              <a:t>- Innovasjonsprosess = ny standard</a:t>
            </a:r>
          </a:p>
          <a:p>
            <a:r>
              <a:rPr lang="nb-NO" dirty="0"/>
              <a:t>- Ingen alvorlige hendelser</a:t>
            </a:r>
          </a:p>
          <a:p>
            <a:endParaRPr lang="nb-NO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58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vi skal drive forbedringer, enten strategiske eller operasjonelle, er det viktig å sikre at vi forstår og adresserer helheten. </a:t>
            </a:r>
          </a:p>
          <a:p>
            <a:endParaRPr lang="nb-NO" dirty="0"/>
          </a:p>
          <a:p>
            <a:r>
              <a:rPr lang="nb-NO" dirty="0"/>
              <a:t>Dette er nødvendig for se sammenhengen mellom de målene vi setter og hva som må til for å styre risiko forbundet med å nå disse.</a:t>
            </a:r>
          </a:p>
          <a:p>
            <a:endParaRPr lang="nb-NO" dirty="0"/>
          </a:p>
          <a:p>
            <a:r>
              <a:rPr lang="nb-NO" dirty="0"/>
              <a:t>Det finnes mange modeller for dette, men jeg har blitt ekstra glad i den som jeg skal introdusere dere for nå. De av dere som har jobbet i eller for min tidligere arbeidsgiver, vil kjenne dere godt igjen her.</a:t>
            </a:r>
          </a:p>
          <a:p>
            <a:endParaRPr lang="nb-NO" dirty="0"/>
          </a:p>
          <a:p>
            <a:r>
              <a:rPr lang="nb-NO" dirty="0"/>
              <a:t>Struktur:</a:t>
            </a:r>
          </a:p>
          <a:p>
            <a:r>
              <a:rPr lang="nb-NO" dirty="0"/>
              <a:t>- De formelle strukturene i selskapet (organisering, styringssystem, instrukser, prosedyrer)</a:t>
            </a:r>
          </a:p>
          <a:p>
            <a:r>
              <a:rPr lang="nb-NO" dirty="0"/>
              <a:t>- Kontrakter og incentiver</a:t>
            </a:r>
          </a:p>
          <a:p>
            <a:r>
              <a:rPr lang="nb-NO" dirty="0"/>
              <a:t>- Også teknologi og utstyr (standardisering)</a:t>
            </a:r>
          </a:p>
          <a:p>
            <a:r>
              <a:rPr lang="nb-NO" dirty="0"/>
              <a:t>- Design</a:t>
            </a:r>
          </a:p>
          <a:p>
            <a:r>
              <a:rPr lang="nb-NO" dirty="0"/>
              <a:t>- Viktigst – budsjett og planer</a:t>
            </a:r>
          </a:p>
          <a:p>
            <a:r>
              <a:rPr lang="nb-NO" dirty="0"/>
              <a:t>= De rammebetingelsene vi som ledere setter og som påvirker den muligheten våre ansatte har for å jobbe trygt og effektivt.</a:t>
            </a:r>
          </a:p>
          <a:p>
            <a:endParaRPr lang="nb-NO" dirty="0"/>
          </a:p>
          <a:p>
            <a:r>
              <a:rPr lang="nb-NO" dirty="0" err="1"/>
              <a:t>Nyhamna</a:t>
            </a:r>
            <a:r>
              <a:rPr lang="nb-NO" dirty="0"/>
              <a:t>:</a:t>
            </a:r>
          </a:p>
          <a:p>
            <a:r>
              <a:rPr lang="nb-NO" dirty="0"/>
              <a:t>- Schedule-drevet (sommerkampanje), </a:t>
            </a:r>
          </a:p>
          <a:p>
            <a:r>
              <a:rPr lang="nb-NO" dirty="0"/>
              <a:t>- Rask oppbemanning</a:t>
            </a:r>
          </a:p>
          <a:p>
            <a:r>
              <a:rPr lang="nb-NO" dirty="0"/>
              <a:t>- Et presset marked (vanskelig å få tak i folk)</a:t>
            </a:r>
          </a:p>
          <a:p>
            <a:r>
              <a:rPr lang="nb-NO" dirty="0"/>
              <a:t>- 10k manuelle løft </a:t>
            </a:r>
            <a:r>
              <a:rPr lang="nb-NO" dirty="0" err="1"/>
              <a:t>vs</a:t>
            </a:r>
            <a:r>
              <a:rPr lang="nb-NO" dirty="0"/>
              <a:t> bruk av heiser</a:t>
            </a:r>
          </a:p>
          <a:p>
            <a:endParaRPr lang="nb-NO" dirty="0"/>
          </a:p>
          <a:p>
            <a:r>
              <a:rPr lang="nb-NO" dirty="0"/>
              <a:t>Oppsummert: Vi hadde ikke fullt ut forstått konsekvensene av de planene og de rammebetingelsene vi hadde gitt.</a:t>
            </a:r>
          </a:p>
          <a:p>
            <a:endParaRPr lang="nb-NO" dirty="0"/>
          </a:p>
          <a:p>
            <a:endParaRPr lang="nb-NO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46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annet element som er lederens ansvar, er å sørge for at de som er involvert i arbeidet, har tilstrekkelig kompetanse og erfaring.</a:t>
            </a:r>
          </a:p>
          <a:p>
            <a:endParaRPr lang="nb-NO" dirty="0"/>
          </a:p>
          <a:p>
            <a:r>
              <a:rPr lang="nb-NO" dirty="0"/>
              <a:t>Det er ikke slik at dersom det står i instruksen, så har våre ansatte kompetansen til å utføre arbeidet sikkert. </a:t>
            </a:r>
          </a:p>
          <a:p>
            <a:endParaRPr lang="nb-NO" dirty="0"/>
          </a:p>
          <a:p>
            <a:r>
              <a:rPr lang="nb-NO" dirty="0"/>
              <a:t>Og der er ikke sikker at dersom det står i kontrakten, så vet leverandøren hvordan man skal møte kravene i praksis. </a:t>
            </a:r>
          </a:p>
          <a:p>
            <a:endParaRPr lang="nb-NO" dirty="0"/>
          </a:p>
          <a:p>
            <a:r>
              <a:rPr lang="nb-NO" dirty="0"/>
              <a:t>Som nevnt i tilfellet </a:t>
            </a:r>
            <a:r>
              <a:rPr lang="nb-NO" dirty="0" err="1"/>
              <a:t>Nyhamna</a:t>
            </a:r>
            <a:r>
              <a:rPr lang="nb-NO" dirty="0"/>
              <a:t>, var dette krevende i oljesektoren i 2010 som var på vei inn i en topp.</a:t>
            </a:r>
          </a:p>
          <a:p>
            <a:endParaRPr lang="nb-NO" dirty="0"/>
          </a:p>
          <a:p>
            <a:r>
              <a:rPr lang="nb-NO" dirty="0"/>
              <a:t>Jeg tør påstå at kraftbransjen er, eller er på vei inn i, det samme, om ikke et enda mer krevende, scenario.</a:t>
            </a:r>
          </a:p>
          <a:p>
            <a:endParaRPr lang="nb-NO" dirty="0"/>
          </a:p>
          <a:p>
            <a:r>
              <a:rPr lang="nb-NO" dirty="0"/>
              <a:t>Så hva kan vi gjøre: kurs og opplæring og riktig utstyr, men også å anerkjenne at dette er en risikofaktor og legge opp våre planer deretter.</a:t>
            </a:r>
          </a:p>
          <a:p>
            <a:endParaRPr lang="nb-NO" dirty="0"/>
          </a:p>
          <a:p>
            <a:r>
              <a:rPr lang="nb-NO" dirty="0"/>
              <a:t>Må innrømme at jeg er bekymret når jeg ser investeringstakten vi nå går inn i…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31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HMS-kultur, </a:t>
            </a:r>
            <a:r>
              <a:rPr lang="en-US" dirty="0" err="1"/>
              <a:t>kvalitetskultur</a:t>
            </a:r>
            <a:r>
              <a:rPr lang="en-US" dirty="0"/>
              <a:t>, </a:t>
            </a:r>
            <a:r>
              <a:rPr lang="en-US" dirty="0" err="1"/>
              <a:t>etterlevelseslkultur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 – </a:t>
            </a:r>
            <a:r>
              <a:rPr lang="en-US" dirty="0" err="1"/>
              <a:t>har</a:t>
            </a:r>
            <a:r>
              <a:rPr lang="en-US" dirty="0"/>
              <a:t> 1 kultur,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måter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stand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jobbe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 med </a:t>
            </a:r>
            <a:r>
              <a:rPr lang="en-US" dirty="0" err="1"/>
              <a:t>sikkerhet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Det er </a:t>
            </a:r>
            <a:r>
              <a:rPr lang="en-US" dirty="0" err="1"/>
              <a:t>lederens</a:t>
            </a:r>
            <a:r>
              <a:rPr lang="en-US" dirty="0"/>
              <a:t> </a:t>
            </a:r>
            <a:r>
              <a:rPr lang="en-US" dirty="0" err="1"/>
              <a:t>ansvar</a:t>
            </a:r>
            <a:r>
              <a:rPr lang="en-US" dirty="0"/>
              <a:t> å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rollemodell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påvirke</a:t>
            </a:r>
            <a:r>
              <a:rPr lang="en-US" dirty="0"/>
              <a:t> </a:t>
            </a:r>
            <a:r>
              <a:rPr lang="en-US" dirty="0" err="1"/>
              <a:t>kulturen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Mange </a:t>
            </a:r>
            <a:r>
              <a:rPr lang="en-US" dirty="0" err="1"/>
              <a:t>rammeverk</a:t>
            </a:r>
            <a:r>
              <a:rPr lang="en-US" dirty="0"/>
              <a:t> for </a:t>
            </a:r>
            <a:r>
              <a:rPr lang="en-US" dirty="0" err="1"/>
              <a:t>dette</a:t>
            </a:r>
            <a:r>
              <a:rPr lang="en-US" dirty="0"/>
              <a:t> (Reason++).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67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Ett</a:t>
            </a:r>
            <a:r>
              <a:rPr lang="en-US" dirty="0"/>
              <a:t> av de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med meg er HOP: Human and Organizational Performance.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Er </a:t>
            </a:r>
            <a:r>
              <a:rPr lang="en-US" dirty="0" err="1"/>
              <a:t>bygget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grunnleggende</a:t>
            </a:r>
            <a:r>
              <a:rPr lang="en-US" dirty="0"/>
              <a:t> </a:t>
            </a:r>
            <a:r>
              <a:rPr lang="en-US" dirty="0" err="1"/>
              <a:t>tanke</a:t>
            </a:r>
            <a:r>
              <a:rPr lang="en-US" dirty="0"/>
              <a:t> om at vi </a:t>
            </a:r>
            <a:r>
              <a:rPr lang="en-US" dirty="0" err="1"/>
              <a:t>mennesker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</a:t>
            </a:r>
            <a:r>
              <a:rPr lang="en-US" dirty="0" err="1"/>
              <a:t>feil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Fokuserer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å </a:t>
            </a:r>
            <a:r>
              <a:rPr lang="en-US" dirty="0" err="1"/>
              <a:t>forstå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forbedre</a:t>
            </a:r>
            <a:r>
              <a:rPr lang="en-US" dirty="0"/>
              <a:t> </a:t>
            </a:r>
            <a:r>
              <a:rPr lang="en-US" dirty="0" err="1"/>
              <a:t>enkeltpersoner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organisasjoners</a:t>
            </a:r>
            <a:r>
              <a:rPr lang="en-US" dirty="0"/>
              <a:t> even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operere</a:t>
            </a:r>
            <a:r>
              <a:rPr lang="en-US" dirty="0"/>
              <a:t> </a:t>
            </a:r>
            <a:r>
              <a:rPr lang="en-US" dirty="0" err="1"/>
              <a:t>sikkert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komplekse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risikofylte</a:t>
            </a:r>
            <a:r>
              <a:rPr lang="en-US" dirty="0"/>
              <a:t> </a:t>
            </a:r>
            <a:r>
              <a:rPr lang="en-US" dirty="0" err="1"/>
              <a:t>situasjoner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Legger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vekt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åpenhet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tillit</a:t>
            </a:r>
            <a:r>
              <a:rPr lang="en-US" dirty="0"/>
              <a:t> for å </a:t>
            </a:r>
            <a:r>
              <a:rPr lang="en-US" dirty="0" err="1"/>
              <a:t>skape</a:t>
            </a:r>
            <a:r>
              <a:rPr lang="en-US" dirty="0"/>
              <a:t> et </a:t>
            </a:r>
            <a:r>
              <a:rPr lang="en-US" dirty="0" err="1"/>
              <a:t>klima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et </a:t>
            </a:r>
            <a:r>
              <a:rPr lang="en-US" dirty="0" err="1"/>
              <a:t>arbeidsmiljø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føler</a:t>
            </a:r>
            <a:r>
              <a:rPr lang="en-US" dirty="0"/>
              <a:t> seg </a:t>
            </a:r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ifra</a:t>
            </a:r>
            <a:r>
              <a:rPr lang="en-US" dirty="0"/>
              <a:t> om ting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kjenner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chemeClr val="tx2"/>
              </a:solidFill>
              <a:effectLst/>
              <a:latin typeface="Bierstadt Display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b-NO"/>
              <a:t>458592_v1/SOLVEIGG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C8D70-9812-684A-8AAA-FF39D47E912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52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iemens-energy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iemens-energy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iemens-energy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4" Type="http://schemas.openxmlformats.org/officeDocument/2006/relationships/image" Target="../media/image22.emf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August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239D0E4B-66A6-4FE5-BA27-541046B3DA99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DE6CC66-01ED-4C38-82FB-6CE0F487E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BAF4960-C73A-E349-AA79-131897FCD112}"/>
              </a:ext>
            </a:extLst>
          </p:cNvPr>
          <p:cNvSpPr>
            <a:spLocks/>
          </p:cNvSpPr>
          <p:nvPr userDrawn="1"/>
        </p:nvSpPr>
        <p:spPr>
          <a:xfrm>
            <a:off x="4792306" y="1623522"/>
            <a:ext cx="6991963" cy="6991960"/>
          </a:xfrm>
          <a:prstGeom prst="rect">
            <a:avLst/>
          </a:prstGeom>
          <a:gradFill flip="none" rotWithShape="1">
            <a:gsLst>
              <a:gs pos="71000">
                <a:schemeClr val="bg1">
                  <a:alpha val="0"/>
                </a:schemeClr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5923A9-44C3-6047-9189-8FC826E6DC6B}"/>
              </a:ext>
            </a:extLst>
          </p:cNvPr>
          <p:cNvGrpSpPr/>
          <p:nvPr userDrawn="1"/>
        </p:nvGrpSpPr>
        <p:grpSpPr>
          <a:xfrm>
            <a:off x="4331156" y="-1367588"/>
            <a:ext cx="3821787" cy="4297959"/>
            <a:chOff x="67468" y="1003645"/>
            <a:chExt cx="3821787" cy="4297959"/>
          </a:xfrm>
        </p:grpSpPr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FCD5299B-AD04-D049-941A-2AE7C286F4B1}"/>
                </a:ext>
              </a:extLst>
            </p:cNvPr>
            <p:cNvSpPr/>
            <p:nvPr/>
          </p:nvSpPr>
          <p:spPr>
            <a:xfrm rot="18010104">
              <a:off x="67102" y="4313208"/>
              <a:ext cx="168719" cy="167987"/>
            </a:xfrm>
            <a:custGeom>
              <a:avLst/>
              <a:gdLst>
                <a:gd name="connsiteX0" fmla="*/ 168720 w 168719"/>
                <a:gd name="connsiteY0" fmla="*/ 83988 h 167987"/>
                <a:gd name="connsiteX1" fmla="*/ 84732 w 168719"/>
                <a:gd name="connsiteY1" fmla="*/ 167977 h 167987"/>
                <a:gd name="connsiteX2" fmla="*/ 0 w 168719"/>
                <a:gd name="connsiteY2" fmla="*/ 83988 h 167987"/>
                <a:gd name="connsiteX3" fmla="*/ 83988 w 168719"/>
                <a:gd name="connsiteY3" fmla="*/ 0 h 167987"/>
                <a:gd name="connsiteX4" fmla="*/ 168720 w 168719"/>
                <a:gd name="connsiteY4" fmla="*/ 83988 h 16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19" h="167987">
                  <a:moveTo>
                    <a:pt x="168720" y="83988"/>
                  </a:moveTo>
                  <a:cubicBezTo>
                    <a:pt x="168720" y="130814"/>
                    <a:pt x="130814" y="167977"/>
                    <a:pt x="84732" y="167977"/>
                  </a:cubicBezTo>
                  <a:cubicBezTo>
                    <a:pt x="37906" y="168720"/>
                    <a:pt x="0" y="130814"/>
                    <a:pt x="0" y="83988"/>
                  </a:cubicBezTo>
                  <a:cubicBezTo>
                    <a:pt x="0" y="37163"/>
                    <a:pt x="37906" y="0"/>
                    <a:pt x="83988" y="0"/>
                  </a:cubicBezTo>
                  <a:cubicBezTo>
                    <a:pt x="130814" y="0"/>
                    <a:pt x="168720" y="37906"/>
                    <a:pt x="168720" y="83988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ihandform: Form 11">
              <a:extLst>
                <a:ext uri="{FF2B5EF4-FFF2-40B4-BE49-F238E27FC236}">
                  <a16:creationId xmlns:a16="http://schemas.microsoft.com/office/drawing/2014/main" id="{75935259-3BBB-1D47-80B3-A9E29A11AE64}"/>
                </a:ext>
              </a:extLst>
            </p:cNvPr>
            <p:cNvSpPr/>
            <p:nvPr/>
          </p:nvSpPr>
          <p:spPr>
            <a:xfrm rot="18010104">
              <a:off x="3804524" y="1175743"/>
              <a:ext cx="84731" cy="84731"/>
            </a:xfrm>
            <a:custGeom>
              <a:avLst/>
              <a:gdLst>
                <a:gd name="connsiteX0" fmla="*/ 84732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2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2" y="42366"/>
                  </a:moveTo>
                  <a:cubicBezTo>
                    <a:pt x="84732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6150" y="743"/>
                    <a:pt x="84732" y="19325"/>
                    <a:pt x="84732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ihandform: Form 12">
              <a:extLst>
                <a:ext uri="{FF2B5EF4-FFF2-40B4-BE49-F238E27FC236}">
                  <a16:creationId xmlns:a16="http://schemas.microsoft.com/office/drawing/2014/main" id="{6240EC3A-2070-F64D-B81D-78C24A95DA8E}"/>
                </a:ext>
              </a:extLst>
            </p:cNvPr>
            <p:cNvSpPr/>
            <p:nvPr/>
          </p:nvSpPr>
          <p:spPr>
            <a:xfrm rot="18010104">
              <a:off x="1780418" y="1627458"/>
              <a:ext cx="84731" cy="84731"/>
            </a:xfrm>
            <a:custGeom>
              <a:avLst/>
              <a:gdLst>
                <a:gd name="connsiteX0" fmla="*/ 84731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1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1" y="42366"/>
                  </a:moveTo>
                  <a:cubicBezTo>
                    <a:pt x="84731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5407" y="743"/>
                    <a:pt x="84731" y="19325"/>
                    <a:pt x="84731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ihandform: Form 13">
              <a:extLst>
                <a:ext uri="{FF2B5EF4-FFF2-40B4-BE49-F238E27FC236}">
                  <a16:creationId xmlns:a16="http://schemas.microsoft.com/office/drawing/2014/main" id="{604213E9-8F2A-F947-8B37-25B38AFADDD7}"/>
                </a:ext>
              </a:extLst>
            </p:cNvPr>
            <p:cNvSpPr/>
            <p:nvPr/>
          </p:nvSpPr>
          <p:spPr>
            <a:xfrm rot="18010104">
              <a:off x="378265" y="2594155"/>
              <a:ext cx="41622" cy="41622"/>
            </a:xfrm>
            <a:custGeom>
              <a:avLst/>
              <a:gdLst>
                <a:gd name="connsiteX0" fmla="*/ 41622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2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2" y="20811"/>
                  </a:moveTo>
                  <a:cubicBezTo>
                    <a:pt x="41622" y="32703"/>
                    <a:pt x="31960" y="41623"/>
                    <a:pt x="20811" y="41623"/>
                  </a:cubicBezTo>
                  <a:cubicBezTo>
                    <a:pt x="8919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2" y="9662"/>
                    <a:pt x="41622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ihandform: Form 14">
              <a:extLst>
                <a:ext uri="{FF2B5EF4-FFF2-40B4-BE49-F238E27FC236}">
                  <a16:creationId xmlns:a16="http://schemas.microsoft.com/office/drawing/2014/main" id="{B72B6ACC-A6A3-594C-BF27-6F090A25ED3D}"/>
                </a:ext>
              </a:extLst>
            </p:cNvPr>
            <p:cNvSpPr/>
            <p:nvPr/>
          </p:nvSpPr>
          <p:spPr>
            <a:xfrm rot="18010104">
              <a:off x="2838863" y="1003645"/>
              <a:ext cx="41622" cy="41622"/>
            </a:xfrm>
            <a:custGeom>
              <a:avLst/>
              <a:gdLst>
                <a:gd name="connsiteX0" fmla="*/ 41623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3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3" y="20811"/>
                  </a:moveTo>
                  <a:cubicBezTo>
                    <a:pt x="41623" y="32703"/>
                    <a:pt x="31960" y="41623"/>
                    <a:pt x="20811" y="41623"/>
                  </a:cubicBezTo>
                  <a:cubicBezTo>
                    <a:pt x="9662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3" y="9662"/>
                    <a:pt x="41623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ihandform: Form 15">
              <a:extLst>
                <a:ext uri="{FF2B5EF4-FFF2-40B4-BE49-F238E27FC236}">
                  <a16:creationId xmlns:a16="http://schemas.microsoft.com/office/drawing/2014/main" id="{CCA41486-370F-A746-BE23-06EB8E060578}"/>
                </a:ext>
              </a:extLst>
            </p:cNvPr>
            <p:cNvSpPr/>
            <p:nvPr/>
          </p:nvSpPr>
          <p:spPr>
            <a:xfrm rot="18010104">
              <a:off x="779475" y="5259982"/>
              <a:ext cx="41622" cy="41622"/>
            </a:xfrm>
            <a:custGeom>
              <a:avLst/>
              <a:gdLst>
                <a:gd name="connsiteX0" fmla="*/ 41622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2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2" y="20811"/>
                  </a:moveTo>
                  <a:cubicBezTo>
                    <a:pt x="41622" y="32703"/>
                    <a:pt x="31960" y="41623"/>
                    <a:pt x="20811" y="41623"/>
                  </a:cubicBezTo>
                  <a:cubicBezTo>
                    <a:pt x="8919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2" y="9662"/>
                    <a:pt x="41622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ihandform: Form 16">
              <a:extLst>
                <a:ext uri="{FF2B5EF4-FFF2-40B4-BE49-F238E27FC236}">
                  <a16:creationId xmlns:a16="http://schemas.microsoft.com/office/drawing/2014/main" id="{B02E3FE5-7F96-B64A-B727-BD2DDF8F9033}"/>
                </a:ext>
              </a:extLst>
            </p:cNvPr>
            <p:cNvSpPr/>
            <p:nvPr/>
          </p:nvSpPr>
          <p:spPr>
            <a:xfrm rot="18010104">
              <a:off x="2305919" y="4441256"/>
              <a:ext cx="84731" cy="84731"/>
            </a:xfrm>
            <a:custGeom>
              <a:avLst/>
              <a:gdLst>
                <a:gd name="connsiteX0" fmla="*/ 84732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2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2" y="42366"/>
                  </a:moveTo>
                  <a:cubicBezTo>
                    <a:pt x="84732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6150" y="743"/>
                    <a:pt x="84732" y="19325"/>
                    <a:pt x="84732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Grafik 18" descr="Ein Bild, das Stern enthält.&#10;&#10;Automatisch generierte Beschreibung">
            <a:extLst>
              <a:ext uri="{FF2B5EF4-FFF2-40B4-BE49-F238E27FC236}">
                <a16:creationId xmlns:a16="http://schemas.microsoft.com/office/drawing/2014/main" id="{71EA36E8-27E7-A644-88CA-F941B23DA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7"/>
          <a:stretch/>
        </p:blipFill>
        <p:spPr>
          <a:xfrm rot="20424227" flipH="1">
            <a:off x="5878827" y="686074"/>
            <a:ext cx="5085041" cy="5395150"/>
          </a:xfrm>
          <a:prstGeom prst="rect">
            <a:avLst/>
          </a:prstGeom>
        </p:spPr>
      </p:pic>
      <p:sp>
        <p:nvSpPr>
          <p:cNvPr id="7" name="Copyright">
            <a:extLst>
              <a:ext uri="{FF2B5EF4-FFF2-40B4-BE49-F238E27FC236}">
                <a16:creationId xmlns:a16="http://schemas.microsoft.com/office/drawing/2014/main" id="{176C2D82-58F6-4664-863F-B544B8525EBB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2021</a:t>
            </a:r>
          </a:p>
        </p:txBody>
      </p:sp>
    </p:spTree>
    <p:extLst>
      <p:ext uri="{BB962C8B-B14F-4D97-AF65-F5344CB8AC3E}">
        <p14:creationId xmlns:p14="http://schemas.microsoft.com/office/powerpoint/2010/main" val="3685583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5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46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35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7826ABC-B0B5-42A8-83E0-A64A285DEA00}"/>
              </a:ext>
            </a:extLst>
          </p:cNvPr>
          <p:cNvSpPr/>
          <p:nvPr userDrawn="1"/>
        </p:nvSpPr>
        <p:spPr>
          <a:xfrm>
            <a:off x="0" y="12526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F4621446-925E-4A5C-BB97-799E6B8386D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A432E29C-E7B9-433A-A0CC-FB53AB8DBB2B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2058320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9FE7FA8-1217-4A54-AB03-6D45560D6B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3546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44" imgH="443" progId="TCLayout.ActiveDocument.1">
                  <p:embed/>
                </p:oleObj>
              </mc:Choice>
              <mc:Fallback>
                <p:oleObj name="think-cell Slide" r:id="rId4" imgW="444" imgH="44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9FE7FA8-1217-4A54-AB03-6D45560D6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4935157-AA5E-4794-8AD4-0C9B740F54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97" t="-4" r="1" b="-1"/>
          <a:stretch/>
        </p:blipFill>
        <p:spPr bwMode="invGray">
          <a:xfrm>
            <a:off x="6242050" y="0"/>
            <a:ext cx="5949950" cy="6857571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1"/>
                </a:solidFill>
              </a:rPr>
              <a:t>‹#›</a:t>
            </a:fld>
            <a:endParaRPr lang="en-US" sz="1000" b="1" noProof="0">
              <a:solidFill>
                <a:schemeClr val="bg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665B9EEF-9ADF-4102-B01A-777A9A9D159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bg1"/>
                </a:solidFill>
              </a:rPr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3924045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>
          <p15:clr>
            <a:srgbClr val="009999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>
          <a:xfrm>
            <a:off x="-2" y="1"/>
            <a:ext cx="6099177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2"/>
                </a:solidFill>
              </a:rPr>
              <a:t>‹#›</a:t>
            </a:fld>
            <a:endParaRPr lang="en-US" sz="1000" b="1" noProof="0">
              <a:solidFill>
                <a:schemeClr val="bg2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B980F6DA-6A5A-42D7-89C2-7B16920806C0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bg1"/>
                </a:solidFill>
              </a:rPr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3602818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>
          <p15:clr>
            <a:srgbClr val="009999"/>
          </p15:clr>
        </p15:guide>
        <p15:guide id="4" pos="3445">
          <p15:clr>
            <a:srgbClr val="009999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49" t="-4" r="1" b="-1"/>
          <a:stretch/>
        </p:blipFill>
        <p:spPr bwMode="invGray">
          <a:xfrm>
            <a:off x="4225925" y="0"/>
            <a:ext cx="7966075" cy="68575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292000" y="6166800"/>
            <a:ext cx="900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July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14E631F1-D70A-4B5B-979E-D29B440794BE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373318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>
          <p15:clr>
            <a:srgbClr val="009999"/>
          </p15:clr>
        </p15:guide>
        <p15:guide id="3" pos="3057">
          <p15:clr>
            <a:srgbClr val="009999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>
          <a:xfrm>
            <a:off x="-1" y="1"/>
            <a:ext cx="4225926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bg1"/>
                </a:solidFill>
              </a:rPr>
              <a:t>August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4469155D-ED95-4B2C-8F4B-C576FA4EDBD9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78709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>
          <p15:clr>
            <a:srgbClr val="009999"/>
          </p15:clr>
        </p15:guide>
        <p15:guide id="3" pos="3058">
          <p15:clr>
            <a:srgbClr val="009999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56"/>
          <a:stretch/>
        </p:blipFill>
        <p:spPr bwMode="invGray">
          <a:xfrm>
            <a:off x="0" y="1414463"/>
            <a:ext cx="12191999" cy="544310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DAAF011D-8650-430A-AC08-DEB2D438351D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224703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hlinkClick r:id="rId2"/>
            <a:extLst>
              <a:ext uri="{FF2B5EF4-FFF2-40B4-BE49-F238E27FC236}">
                <a16:creationId xmlns:a16="http://schemas.microsoft.com/office/drawing/2014/main" id="{281FD3DE-3D3F-4936-81A7-AD286FE4E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71" t="33492" r="42185" b="37637"/>
          <a:stretch/>
        </p:blipFill>
        <p:spPr bwMode="invGray">
          <a:xfrm>
            <a:off x="1358" y="1414800"/>
            <a:ext cx="6098400" cy="4752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2049" y="1414800"/>
            <a:ext cx="5472113" cy="4752974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Contact information</a:t>
            </a:r>
          </a:p>
          <a:p>
            <a:pPr lvl="1"/>
            <a:r>
              <a:rPr lang="en-US" noProof="0"/>
              <a:t>First name Last name</a:t>
            </a:r>
          </a:p>
          <a:p>
            <a:pPr lvl="2"/>
            <a:r>
              <a:rPr lang="en-US" noProof="0"/>
              <a:t>Additional information</a:t>
            </a:r>
          </a:p>
          <a:p>
            <a:pPr lvl="3"/>
            <a:r>
              <a:rPr lang="en-US" noProof="0"/>
              <a:t>Optional URL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4FB85B-6B00-4CB9-9A3F-0DA4223A52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August 2020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774ED4C-2CE3-4F97-9292-1D483D04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5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August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239D0E4B-66A6-4FE5-BA27-541046B3DA99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DE6CC66-01ED-4C38-82FB-6CE0F487E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BAF4960-C73A-E349-AA79-131897FCD112}"/>
              </a:ext>
            </a:extLst>
          </p:cNvPr>
          <p:cNvSpPr>
            <a:spLocks/>
          </p:cNvSpPr>
          <p:nvPr userDrawn="1"/>
        </p:nvSpPr>
        <p:spPr>
          <a:xfrm>
            <a:off x="4792306" y="1623522"/>
            <a:ext cx="6991963" cy="6991960"/>
          </a:xfrm>
          <a:prstGeom prst="rect">
            <a:avLst/>
          </a:prstGeom>
          <a:gradFill flip="none" rotWithShape="1">
            <a:gsLst>
              <a:gs pos="71000">
                <a:schemeClr val="bg1">
                  <a:alpha val="0"/>
                </a:schemeClr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5923A9-44C3-6047-9189-8FC826E6DC6B}"/>
              </a:ext>
            </a:extLst>
          </p:cNvPr>
          <p:cNvGrpSpPr/>
          <p:nvPr userDrawn="1"/>
        </p:nvGrpSpPr>
        <p:grpSpPr>
          <a:xfrm>
            <a:off x="4331156" y="-1367588"/>
            <a:ext cx="3821787" cy="4297959"/>
            <a:chOff x="67468" y="1003645"/>
            <a:chExt cx="3821787" cy="4297959"/>
          </a:xfrm>
        </p:grpSpPr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FCD5299B-AD04-D049-941A-2AE7C286F4B1}"/>
                </a:ext>
              </a:extLst>
            </p:cNvPr>
            <p:cNvSpPr/>
            <p:nvPr/>
          </p:nvSpPr>
          <p:spPr>
            <a:xfrm rot="18010104">
              <a:off x="67102" y="4313208"/>
              <a:ext cx="168719" cy="167987"/>
            </a:xfrm>
            <a:custGeom>
              <a:avLst/>
              <a:gdLst>
                <a:gd name="connsiteX0" fmla="*/ 168720 w 168719"/>
                <a:gd name="connsiteY0" fmla="*/ 83988 h 167987"/>
                <a:gd name="connsiteX1" fmla="*/ 84732 w 168719"/>
                <a:gd name="connsiteY1" fmla="*/ 167977 h 167987"/>
                <a:gd name="connsiteX2" fmla="*/ 0 w 168719"/>
                <a:gd name="connsiteY2" fmla="*/ 83988 h 167987"/>
                <a:gd name="connsiteX3" fmla="*/ 83988 w 168719"/>
                <a:gd name="connsiteY3" fmla="*/ 0 h 167987"/>
                <a:gd name="connsiteX4" fmla="*/ 168720 w 168719"/>
                <a:gd name="connsiteY4" fmla="*/ 83988 h 16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19" h="167987">
                  <a:moveTo>
                    <a:pt x="168720" y="83988"/>
                  </a:moveTo>
                  <a:cubicBezTo>
                    <a:pt x="168720" y="130814"/>
                    <a:pt x="130814" y="167977"/>
                    <a:pt x="84732" y="167977"/>
                  </a:cubicBezTo>
                  <a:cubicBezTo>
                    <a:pt x="37906" y="168720"/>
                    <a:pt x="0" y="130814"/>
                    <a:pt x="0" y="83988"/>
                  </a:cubicBezTo>
                  <a:cubicBezTo>
                    <a:pt x="0" y="37163"/>
                    <a:pt x="37906" y="0"/>
                    <a:pt x="83988" y="0"/>
                  </a:cubicBezTo>
                  <a:cubicBezTo>
                    <a:pt x="130814" y="0"/>
                    <a:pt x="168720" y="37906"/>
                    <a:pt x="168720" y="83988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ihandform: Form 11">
              <a:extLst>
                <a:ext uri="{FF2B5EF4-FFF2-40B4-BE49-F238E27FC236}">
                  <a16:creationId xmlns:a16="http://schemas.microsoft.com/office/drawing/2014/main" id="{75935259-3BBB-1D47-80B3-A9E29A11AE64}"/>
                </a:ext>
              </a:extLst>
            </p:cNvPr>
            <p:cNvSpPr/>
            <p:nvPr/>
          </p:nvSpPr>
          <p:spPr>
            <a:xfrm rot="18010104">
              <a:off x="3804524" y="1175743"/>
              <a:ext cx="84731" cy="84731"/>
            </a:xfrm>
            <a:custGeom>
              <a:avLst/>
              <a:gdLst>
                <a:gd name="connsiteX0" fmla="*/ 84732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2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2" y="42366"/>
                  </a:moveTo>
                  <a:cubicBezTo>
                    <a:pt x="84732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6150" y="743"/>
                    <a:pt x="84732" y="19325"/>
                    <a:pt x="84732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ihandform: Form 12">
              <a:extLst>
                <a:ext uri="{FF2B5EF4-FFF2-40B4-BE49-F238E27FC236}">
                  <a16:creationId xmlns:a16="http://schemas.microsoft.com/office/drawing/2014/main" id="{6240EC3A-2070-F64D-B81D-78C24A95DA8E}"/>
                </a:ext>
              </a:extLst>
            </p:cNvPr>
            <p:cNvSpPr/>
            <p:nvPr/>
          </p:nvSpPr>
          <p:spPr>
            <a:xfrm rot="18010104">
              <a:off x="1780418" y="1627458"/>
              <a:ext cx="84731" cy="84731"/>
            </a:xfrm>
            <a:custGeom>
              <a:avLst/>
              <a:gdLst>
                <a:gd name="connsiteX0" fmla="*/ 84731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1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1" y="42366"/>
                  </a:moveTo>
                  <a:cubicBezTo>
                    <a:pt x="84731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5407" y="743"/>
                    <a:pt x="84731" y="19325"/>
                    <a:pt x="84731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ihandform: Form 13">
              <a:extLst>
                <a:ext uri="{FF2B5EF4-FFF2-40B4-BE49-F238E27FC236}">
                  <a16:creationId xmlns:a16="http://schemas.microsoft.com/office/drawing/2014/main" id="{604213E9-8F2A-F947-8B37-25B38AFADDD7}"/>
                </a:ext>
              </a:extLst>
            </p:cNvPr>
            <p:cNvSpPr/>
            <p:nvPr/>
          </p:nvSpPr>
          <p:spPr>
            <a:xfrm rot="18010104">
              <a:off x="378265" y="2594155"/>
              <a:ext cx="41622" cy="41622"/>
            </a:xfrm>
            <a:custGeom>
              <a:avLst/>
              <a:gdLst>
                <a:gd name="connsiteX0" fmla="*/ 41622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2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2" y="20811"/>
                  </a:moveTo>
                  <a:cubicBezTo>
                    <a:pt x="41622" y="32703"/>
                    <a:pt x="31960" y="41623"/>
                    <a:pt x="20811" y="41623"/>
                  </a:cubicBezTo>
                  <a:cubicBezTo>
                    <a:pt x="8919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2" y="9662"/>
                    <a:pt x="41622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ihandform: Form 14">
              <a:extLst>
                <a:ext uri="{FF2B5EF4-FFF2-40B4-BE49-F238E27FC236}">
                  <a16:creationId xmlns:a16="http://schemas.microsoft.com/office/drawing/2014/main" id="{B72B6ACC-A6A3-594C-BF27-6F090A25ED3D}"/>
                </a:ext>
              </a:extLst>
            </p:cNvPr>
            <p:cNvSpPr/>
            <p:nvPr/>
          </p:nvSpPr>
          <p:spPr>
            <a:xfrm rot="18010104">
              <a:off x="2838863" y="1003645"/>
              <a:ext cx="41622" cy="41622"/>
            </a:xfrm>
            <a:custGeom>
              <a:avLst/>
              <a:gdLst>
                <a:gd name="connsiteX0" fmla="*/ 41623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3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3" y="20811"/>
                  </a:moveTo>
                  <a:cubicBezTo>
                    <a:pt x="41623" y="32703"/>
                    <a:pt x="31960" y="41623"/>
                    <a:pt x="20811" y="41623"/>
                  </a:cubicBezTo>
                  <a:cubicBezTo>
                    <a:pt x="9662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3" y="9662"/>
                    <a:pt x="41623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ihandform: Form 15">
              <a:extLst>
                <a:ext uri="{FF2B5EF4-FFF2-40B4-BE49-F238E27FC236}">
                  <a16:creationId xmlns:a16="http://schemas.microsoft.com/office/drawing/2014/main" id="{CCA41486-370F-A746-BE23-06EB8E060578}"/>
                </a:ext>
              </a:extLst>
            </p:cNvPr>
            <p:cNvSpPr/>
            <p:nvPr/>
          </p:nvSpPr>
          <p:spPr>
            <a:xfrm rot="18010104">
              <a:off x="779475" y="5259982"/>
              <a:ext cx="41622" cy="41622"/>
            </a:xfrm>
            <a:custGeom>
              <a:avLst/>
              <a:gdLst>
                <a:gd name="connsiteX0" fmla="*/ 41622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2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2" y="20811"/>
                  </a:moveTo>
                  <a:cubicBezTo>
                    <a:pt x="41622" y="32703"/>
                    <a:pt x="31960" y="41623"/>
                    <a:pt x="20811" y="41623"/>
                  </a:cubicBezTo>
                  <a:cubicBezTo>
                    <a:pt x="8919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2" y="9662"/>
                    <a:pt x="41622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ihandform: Form 16">
              <a:extLst>
                <a:ext uri="{FF2B5EF4-FFF2-40B4-BE49-F238E27FC236}">
                  <a16:creationId xmlns:a16="http://schemas.microsoft.com/office/drawing/2014/main" id="{B02E3FE5-7F96-B64A-B727-BD2DDF8F9033}"/>
                </a:ext>
              </a:extLst>
            </p:cNvPr>
            <p:cNvSpPr/>
            <p:nvPr/>
          </p:nvSpPr>
          <p:spPr>
            <a:xfrm rot="18010104">
              <a:off x="2305919" y="4441256"/>
              <a:ext cx="84731" cy="84731"/>
            </a:xfrm>
            <a:custGeom>
              <a:avLst/>
              <a:gdLst>
                <a:gd name="connsiteX0" fmla="*/ 84732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2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2" y="42366"/>
                  </a:moveTo>
                  <a:cubicBezTo>
                    <a:pt x="84732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6150" y="743"/>
                    <a:pt x="84732" y="19325"/>
                    <a:pt x="84732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Grafik 18" descr="Ein Bild, das Stern enthält.&#10;&#10;Automatisch generierte Beschreibung">
            <a:extLst>
              <a:ext uri="{FF2B5EF4-FFF2-40B4-BE49-F238E27FC236}">
                <a16:creationId xmlns:a16="http://schemas.microsoft.com/office/drawing/2014/main" id="{71EA36E8-27E7-A644-88CA-F941B23DA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7"/>
          <a:stretch/>
        </p:blipFill>
        <p:spPr>
          <a:xfrm rot="20424227" flipH="1">
            <a:off x="5878827" y="686074"/>
            <a:ext cx="5085041" cy="5395150"/>
          </a:xfrm>
          <a:prstGeom prst="rect">
            <a:avLst/>
          </a:prstGeom>
        </p:spPr>
      </p:pic>
      <p:sp>
        <p:nvSpPr>
          <p:cNvPr id="7" name="Copyright">
            <a:extLst>
              <a:ext uri="{FF2B5EF4-FFF2-40B4-BE49-F238E27FC236}">
                <a16:creationId xmlns:a16="http://schemas.microsoft.com/office/drawing/2014/main" id="{176C2D82-58F6-4664-863F-B544B8525EBB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2021</a:t>
            </a:r>
          </a:p>
        </p:txBody>
      </p:sp>
    </p:spTree>
    <p:extLst>
      <p:ext uri="{BB962C8B-B14F-4D97-AF65-F5344CB8AC3E}">
        <p14:creationId xmlns:p14="http://schemas.microsoft.com/office/powerpoint/2010/main" val="1362797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August 2020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774ED4C-2CE3-4F97-9292-1D483D04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151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781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DD39686-C426-4B02-B953-AC0AC4016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96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567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414800"/>
            <a:ext cx="6099176" cy="4752975"/>
          </a:xfrm>
          <a:gradFill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</a:gradFill>
        </p:spPr>
        <p:txBody>
          <a:bodyPr lIns="626400" tIns="252000" rIns="144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6124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10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02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530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1262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604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7826ABC-B0B5-42A8-83E0-A64A285DEA00}"/>
              </a:ext>
            </a:extLst>
          </p:cNvPr>
          <p:cNvSpPr/>
          <p:nvPr userDrawn="1"/>
        </p:nvSpPr>
        <p:spPr>
          <a:xfrm>
            <a:off x="0" y="12526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F4621446-925E-4A5C-BB97-799E6B8386D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A432E29C-E7B9-433A-A0CC-FB53AB8DBB2B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3547925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9FE7FA8-1217-4A54-AB03-6D45560D6B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9586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44" imgH="443" progId="TCLayout.ActiveDocument.1">
                  <p:embed/>
                </p:oleObj>
              </mc:Choice>
              <mc:Fallback>
                <p:oleObj name="think-cell Slide" r:id="rId4" imgW="444" imgH="44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9FE7FA8-1217-4A54-AB03-6D45560D6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4935157-AA5E-4794-8AD4-0C9B740F54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97" t="-4" r="1" b="-1"/>
          <a:stretch/>
        </p:blipFill>
        <p:spPr bwMode="invGray">
          <a:xfrm>
            <a:off x="6242050" y="0"/>
            <a:ext cx="5949950" cy="6857571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1"/>
                </a:solidFill>
              </a:rPr>
              <a:t>‹#›</a:t>
            </a:fld>
            <a:endParaRPr lang="en-US" sz="1000" b="1" noProof="0">
              <a:solidFill>
                <a:schemeClr val="bg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665B9EEF-9ADF-4102-B01A-777A9A9D159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bg1"/>
                </a:solidFill>
              </a:rPr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16129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>
          <p15:clr>
            <a:srgbClr val="009999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>
          <a:xfrm>
            <a:off x="-2" y="1"/>
            <a:ext cx="6099177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2"/>
                </a:solidFill>
              </a:rPr>
              <a:t>‹#›</a:t>
            </a:fld>
            <a:endParaRPr lang="en-US" sz="1000" b="1" noProof="0">
              <a:solidFill>
                <a:schemeClr val="bg2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B980F6DA-6A5A-42D7-89C2-7B16920806C0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bg1"/>
                </a:solidFill>
              </a:rPr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2079733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>
          <p15:clr>
            <a:srgbClr val="009999"/>
          </p15:clr>
        </p15:guide>
        <p15:guide id="4" pos="3445">
          <p15:clr>
            <a:srgbClr val="009999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49" t="-4" r="1" b="-1"/>
          <a:stretch/>
        </p:blipFill>
        <p:spPr bwMode="invGray">
          <a:xfrm>
            <a:off x="4225925" y="0"/>
            <a:ext cx="7966075" cy="68575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292000" y="6166800"/>
            <a:ext cx="900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July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14E631F1-D70A-4B5B-979E-D29B440794BE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2429662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>
          <p15:clr>
            <a:srgbClr val="009999"/>
          </p15:clr>
        </p15:guide>
        <p15:guide id="3" pos="3057">
          <p15:clr>
            <a:srgbClr val="009999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>
          <a:xfrm>
            <a:off x="-1" y="1"/>
            <a:ext cx="4225926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bg1"/>
                </a:solidFill>
              </a:rPr>
              <a:t>August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4469155D-ED95-4B2C-8F4B-C576FA4EDBD9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410189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>
          <p15:clr>
            <a:srgbClr val="009999"/>
          </p15:clr>
        </p15:guide>
        <p15:guide id="3" pos="3058">
          <p15:clr>
            <a:srgbClr val="009999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56"/>
          <a:stretch/>
        </p:blipFill>
        <p:spPr bwMode="invGray">
          <a:xfrm>
            <a:off x="0" y="1414463"/>
            <a:ext cx="12191999" cy="544310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DAAF011D-8650-430A-AC08-DEB2D438351D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92554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hlinkClick r:id="rId2"/>
            <a:extLst>
              <a:ext uri="{FF2B5EF4-FFF2-40B4-BE49-F238E27FC236}">
                <a16:creationId xmlns:a16="http://schemas.microsoft.com/office/drawing/2014/main" id="{281FD3DE-3D3F-4936-81A7-AD286FE4E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71" t="33492" r="42185" b="37637"/>
          <a:stretch/>
        </p:blipFill>
        <p:spPr bwMode="invGray">
          <a:xfrm>
            <a:off x="1358" y="1414800"/>
            <a:ext cx="6098400" cy="4752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2049" y="1414800"/>
            <a:ext cx="5472113" cy="4752974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Contact information</a:t>
            </a:r>
          </a:p>
          <a:p>
            <a:pPr lvl="1"/>
            <a:r>
              <a:rPr lang="en-US" noProof="0"/>
              <a:t>First name Last name</a:t>
            </a:r>
          </a:p>
          <a:p>
            <a:pPr lvl="2"/>
            <a:r>
              <a:rPr lang="en-US" noProof="0"/>
              <a:t>Additional information</a:t>
            </a:r>
          </a:p>
          <a:p>
            <a:pPr lvl="3"/>
            <a:r>
              <a:rPr lang="en-US" noProof="0"/>
              <a:t>Optional URL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4FB85B-6B00-4CB9-9A3F-0DA4223A52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17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August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239D0E4B-66A6-4FE5-BA27-541046B3DA99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DE6CC66-01ED-4C38-82FB-6CE0F487E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BAF4960-C73A-E349-AA79-131897FCD112}"/>
              </a:ext>
            </a:extLst>
          </p:cNvPr>
          <p:cNvSpPr>
            <a:spLocks/>
          </p:cNvSpPr>
          <p:nvPr userDrawn="1"/>
        </p:nvSpPr>
        <p:spPr>
          <a:xfrm>
            <a:off x="4792306" y="1623522"/>
            <a:ext cx="6991963" cy="6991960"/>
          </a:xfrm>
          <a:prstGeom prst="rect">
            <a:avLst/>
          </a:prstGeom>
          <a:gradFill flip="none" rotWithShape="1">
            <a:gsLst>
              <a:gs pos="71000">
                <a:schemeClr val="bg1">
                  <a:alpha val="0"/>
                </a:schemeClr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5923A9-44C3-6047-9189-8FC826E6DC6B}"/>
              </a:ext>
            </a:extLst>
          </p:cNvPr>
          <p:cNvGrpSpPr/>
          <p:nvPr userDrawn="1"/>
        </p:nvGrpSpPr>
        <p:grpSpPr>
          <a:xfrm>
            <a:off x="4331156" y="-1367588"/>
            <a:ext cx="3821787" cy="4297959"/>
            <a:chOff x="67468" y="1003645"/>
            <a:chExt cx="3821787" cy="4297959"/>
          </a:xfrm>
        </p:grpSpPr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FCD5299B-AD04-D049-941A-2AE7C286F4B1}"/>
                </a:ext>
              </a:extLst>
            </p:cNvPr>
            <p:cNvSpPr/>
            <p:nvPr/>
          </p:nvSpPr>
          <p:spPr>
            <a:xfrm rot="18010104">
              <a:off x="67102" y="4313208"/>
              <a:ext cx="168719" cy="167987"/>
            </a:xfrm>
            <a:custGeom>
              <a:avLst/>
              <a:gdLst>
                <a:gd name="connsiteX0" fmla="*/ 168720 w 168719"/>
                <a:gd name="connsiteY0" fmla="*/ 83988 h 167987"/>
                <a:gd name="connsiteX1" fmla="*/ 84732 w 168719"/>
                <a:gd name="connsiteY1" fmla="*/ 167977 h 167987"/>
                <a:gd name="connsiteX2" fmla="*/ 0 w 168719"/>
                <a:gd name="connsiteY2" fmla="*/ 83988 h 167987"/>
                <a:gd name="connsiteX3" fmla="*/ 83988 w 168719"/>
                <a:gd name="connsiteY3" fmla="*/ 0 h 167987"/>
                <a:gd name="connsiteX4" fmla="*/ 168720 w 168719"/>
                <a:gd name="connsiteY4" fmla="*/ 83988 h 16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19" h="167987">
                  <a:moveTo>
                    <a:pt x="168720" y="83988"/>
                  </a:moveTo>
                  <a:cubicBezTo>
                    <a:pt x="168720" y="130814"/>
                    <a:pt x="130814" y="167977"/>
                    <a:pt x="84732" y="167977"/>
                  </a:cubicBezTo>
                  <a:cubicBezTo>
                    <a:pt x="37906" y="168720"/>
                    <a:pt x="0" y="130814"/>
                    <a:pt x="0" y="83988"/>
                  </a:cubicBezTo>
                  <a:cubicBezTo>
                    <a:pt x="0" y="37163"/>
                    <a:pt x="37906" y="0"/>
                    <a:pt x="83988" y="0"/>
                  </a:cubicBezTo>
                  <a:cubicBezTo>
                    <a:pt x="130814" y="0"/>
                    <a:pt x="168720" y="37906"/>
                    <a:pt x="168720" y="83988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3" name="Freihandform: Form 11">
              <a:extLst>
                <a:ext uri="{FF2B5EF4-FFF2-40B4-BE49-F238E27FC236}">
                  <a16:creationId xmlns:a16="http://schemas.microsoft.com/office/drawing/2014/main" id="{75935259-3BBB-1D47-80B3-A9E29A11AE64}"/>
                </a:ext>
              </a:extLst>
            </p:cNvPr>
            <p:cNvSpPr/>
            <p:nvPr/>
          </p:nvSpPr>
          <p:spPr>
            <a:xfrm rot="18010104">
              <a:off x="3804524" y="1175743"/>
              <a:ext cx="84731" cy="84731"/>
            </a:xfrm>
            <a:custGeom>
              <a:avLst/>
              <a:gdLst>
                <a:gd name="connsiteX0" fmla="*/ 84732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2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2" y="42366"/>
                  </a:moveTo>
                  <a:cubicBezTo>
                    <a:pt x="84732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6150" y="743"/>
                    <a:pt x="84732" y="19325"/>
                    <a:pt x="84732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ihandform: Form 12">
              <a:extLst>
                <a:ext uri="{FF2B5EF4-FFF2-40B4-BE49-F238E27FC236}">
                  <a16:creationId xmlns:a16="http://schemas.microsoft.com/office/drawing/2014/main" id="{6240EC3A-2070-F64D-B81D-78C24A95DA8E}"/>
                </a:ext>
              </a:extLst>
            </p:cNvPr>
            <p:cNvSpPr/>
            <p:nvPr/>
          </p:nvSpPr>
          <p:spPr>
            <a:xfrm rot="18010104">
              <a:off x="1780418" y="1627458"/>
              <a:ext cx="84731" cy="84731"/>
            </a:xfrm>
            <a:custGeom>
              <a:avLst/>
              <a:gdLst>
                <a:gd name="connsiteX0" fmla="*/ 84731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1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1" y="42366"/>
                  </a:moveTo>
                  <a:cubicBezTo>
                    <a:pt x="84731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5407" y="743"/>
                    <a:pt x="84731" y="19325"/>
                    <a:pt x="84731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5" name="Freihandform: Form 13">
              <a:extLst>
                <a:ext uri="{FF2B5EF4-FFF2-40B4-BE49-F238E27FC236}">
                  <a16:creationId xmlns:a16="http://schemas.microsoft.com/office/drawing/2014/main" id="{604213E9-8F2A-F947-8B37-25B38AFADDD7}"/>
                </a:ext>
              </a:extLst>
            </p:cNvPr>
            <p:cNvSpPr/>
            <p:nvPr/>
          </p:nvSpPr>
          <p:spPr>
            <a:xfrm rot="18010104">
              <a:off x="378265" y="2594155"/>
              <a:ext cx="41622" cy="41622"/>
            </a:xfrm>
            <a:custGeom>
              <a:avLst/>
              <a:gdLst>
                <a:gd name="connsiteX0" fmla="*/ 41622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2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2" y="20811"/>
                  </a:moveTo>
                  <a:cubicBezTo>
                    <a:pt x="41622" y="32703"/>
                    <a:pt x="31960" y="41623"/>
                    <a:pt x="20811" y="41623"/>
                  </a:cubicBezTo>
                  <a:cubicBezTo>
                    <a:pt x="8919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2" y="9662"/>
                    <a:pt x="41622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6" name="Freihandform: Form 14">
              <a:extLst>
                <a:ext uri="{FF2B5EF4-FFF2-40B4-BE49-F238E27FC236}">
                  <a16:creationId xmlns:a16="http://schemas.microsoft.com/office/drawing/2014/main" id="{B72B6ACC-A6A3-594C-BF27-6F090A25ED3D}"/>
                </a:ext>
              </a:extLst>
            </p:cNvPr>
            <p:cNvSpPr/>
            <p:nvPr/>
          </p:nvSpPr>
          <p:spPr>
            <a:xfrm rot="18010104">
              <a:off x="2838863" y="1003645"/>
              <a:ext cx="41622" cy="41622"/>
            </a:xfrm>
            <a:custGeom>
              <a:avLst/>
              <a:gdLst>
                <a:gd name="connsiteX0" fmla="*/ 41623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3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3" y="20811"/>
                  </a:moveTo>
                  <a:cubicBezTo>
                    <a:pt x="41623" y="32703"/>
                    <a:pt x="31960" y="41623"/>
                    <a:pt x="20811" y="41623"/>
                  </a:cubicBezTo>
                  <a:cubicBezTo>
                    <a:pt x="9662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3" y="9662"/>
                    <a:pt x="41623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7" name="Freihandform: Form 15">
              <a:extLst>
                <a:ext uri="{FF2B5EF4-FFF2-40B4-BE49-F238E27FC236}">
                  <a16:creationId xmlns:a16="http://schemas.microsoft.com/office/drawing/2014/main" id="{CCA41486-370F-A746-BE23-06EB8E060578}"/>
                </a:ext>
              </a:extLst>
            </p:cNvPr>
            <p:cNvSpPr/>
            <p:nvPr/>
          </p:nvSpPr>
          <p:spPr>
            <a:xfrm rot="18010104">
              <a:off x="779475" y="5259982"/>
              <a:ext cx="41622" cy="41622"/>
            </a:xfrm>
            <a:custGeom>
              <a:avLst/>
              <a:gdLst>
                <a:gd name="connsiteX0" fmla="*/ 41622 w 41622"/>
                <a:gd name="connsiteY0" fmla="*/ 20811 h 41622"/>
                <a:gd name="connsiteX1" fmla="*/ 20811 w 41622"/>
                <a:gd name="connsiteY1" fmla="*/ 41623 h 41622"/>
                <a:gd name="connsiteX2" fmla="*/ 0 w 41622"/>
                <a:gd name="connsiteY2" fmla="*/ 20811 h 41622"/>
                <a:gd name="connsiteX3" fmla="*/ 20811 w 41622"/>
                <a:gd name="connsiteY3" fmla="*/ 0 h 41622"/>
                <a:gd name="connsiteX4" fmla="*/ 41622 w 41622"/>
                <a:gd name="connsiteY4" fmla="*/ 20811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2" h="41622">
                  <a:moveTo>
                    <a:pt x="41622" y="20811"/>
                  </a:moveTo>
                  <a:cubicBezTo>
                    <a:pt x="41622" y="32703"/>
                    <a:pt x="31960" y="41623"/>
                    <a:pt x="20811" y="41623"/>
                  </a:cubicBezTo>
                  <a:cubicBezTo>
                    <a:pt x="8919" y="41623"/>
                    <a:pt x="0" y="31960"/>
                    <a:pt x="0" y="20811"/>
                  </a:cubicBezTo>
                  <a:cubicBezTo>
                    <a:pt x="0" y="8919"/>
                    <a:pt x="9662" y="0"/>
                    <a:pt x="20811" y="0"/>
                  </a:cubicBezTo>
                  <a:cubicBezTo>
                    <a:pt x="31960" y="0"/>
                    <a:pt x="41622" y="9662"/>
                    <a:pt x="41622" y="20811"/>
                  </a:cubicBezTo>
                </a:path>
              </a:pathLst>
            </a:custGeom>
            <a:solidFill>
              <a:srgbClr val="FFFFFF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  <p:sp>
          <p:nvSpPr>
            <p:cNvPr id="18" name="Freihandform: Form 16">
              <a:extLst>
                <a:ext uri="{FF2B5EF4-FFF2-40B4-BE49-F238E27FC236}">
                  <a16:creationId xmlns:a16="http://schemas.microsoft.com/office/drawing/2014/main" id="{B02E3FE5-7F96-B64A-B727-BD2DDF8F9033}"/>
                </a:ext>
              </a:extLst>
            </p:cNvPr>
            <p:cNvSpPr/>
            <p:nvPr/>
          </p:nvSpPr>
          <p:spPr>
            <a:xfrm rot="18010104">
              <a:off x="2305919" y="4441256"/>
              <a:ext cx="84731" cy="84731"/>
            </a:xfrm>
            <a:custGeom>
              <a:avLst/>
              <a:gdLst>
                <a:gd name="connsiteX0" fmla="*/ 84732 w 84731"/>
                <a:gd name="connsiteY0" fmla="*/ 42366 h 84731"/>
                <a:gd name="connsiteX1" fmla="*/ 42366 w 84731"/>
                <a:gd name="connsiteY1" fmla="*/ 84731 h 84731"/>
                <a:gd name="connsiteX2" fmla="*/ 0 w 84731"/>
                <a:gd name="connsiteY2" fmla="*/ 42366 h 84731"/>
                <a:gd name="connsiteX3" fmla="*/ 42366 w 84731"/>
                <a:gd name="connsiteY3" fmla="*/ 0 h 84731"/>
                <a:gd name="connsiteX4" fmla="*/ 84732 w 84731"/>
                <a:gd name="connsiteY4" fmla="*/ 42366 h 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1" h="84731">
                  <a:moveTo>
                    <a:pt x="84732" y="42366"/>
                  </a:moveTo>
                  <a:cubicBezTo>
                    <a:pt x="84732" y="65407"/>
                    <a:pt x="66150" y="84731"/>
                    <a:pt x="42366" y="84731"/>
                  </a:cubicBezTo>
                  <a:cubicBezTo>
                    <a:pt x="19325" y="84731"/>
                    <a:pt x="0" y="66150"/>
                    <a:pt x="0" y="42366"/>
                  </a:cubicBezTo>
                  <a:cubicBezTo>
                    <a:pt x="0" y="19325"/>
                    <a:pt x="18581" y="0"/>
                    <a:pt x="42366" y="0"/>
                  </a:cubicBezTo>
                  <a:cubicBezTo>
                    <a:pt x="66150" y="743"/>
                    <a:pt x="84732" y="19325"/>
                    <a:pt x="84732" y="42366"/>
                  </a:cubicBezTo>
                </a:path>
              </a:pathLst>
            </a:custGeom>
            <a:solidFill>
              <a:srgbClr val="4D217A"/>
            </a:solidFill>
            <a:ln w="7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B1534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Grafik 18" descr="Ein Bild, das Stern enthält.&#10;&#10;Automatisch generierte Beschreibung">
            <a:extLst>
              <a:ext uri="{FF2B5EF4-FFF2-40B4-BE49-F238E27FC236}">
                <a16:creationId xmlns:a16="http://schemas.microsoft.com/office/drawing/2014/main" id="{71EA36E8-27E7-A644-88CA-F941B23DA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7"/>
          <a:stretch/>
        </p:blipFill>
        <p:spPr>
          <a:xfrm rot="20424227" flipH="1">
            <a:off x="5878827" y="686074"/>
            <a:ext cx="5085041" cy="5395150"/>
          </a:xfrm>
          <a:prstGeom prst="rect">
            <a:avLst/>
          </a:prstGeom>
        </p:spPr>
      </p:pic>
      <p:sp>
        <p:nvSpPr>
          <p:cNvPr id="7" name="Copyright">
            <a:extLst>
              <a:ext uri="{FF2B5EF4-FFF2-40B4-BE49-F238E27FC236}">
                <a16:creationId xmlns:a16="http://schemas.microsoft.com/office/drawing/2014/main" id="{176C2D82-58F6-4664-863F-B544B8525EBB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2021</a:t>
            </a:r>
          </a:p>
        </p:txBody>
      </p:sp>
    </p:spTree>
    <p:extLst>
      <p:ext uri="{BB962C8B-B14F-4D97-AF65-F5344CB8AC3E}">
        <p14:creationId xmlns:p14="http://schemas.microsoft.com/office/powerpoint/2010/main" val="933265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024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August 2020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774ED4C-2CE3-4F97-9292-1D483D04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84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355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505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DD39686-C426-4B02-B953-AC0AC4016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331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1386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414800"/>
            <a:ext cx="6099176" cy="4752975"/>
          </a:xfrm>
          <a:gradFill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</a:gradFill>
        </p:spPr>
        <p:txBody>
          <a:bodyPr lIns="626400" tIns="252000" rIns="144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670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48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361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623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DD39686-C426-4B02-B953-AC0AC4016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1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172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7826ABC-B0B5-42A8-83E0-A64A285DEA00}"/>
              </a:ext>
            </a:extLst>
          </p:cNvPr>
          <p:cNvSpPr/>
          <p:nvPr userDrawn="1"/>
        </p:nvSpPr>
        <p:spPr>
          <a:xfrm>
            <a:off x="0" y="12526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F4621446-925E-4A5C-BB97-799E6B8386D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A432E29C-E7B9-433A-A0CC-FB53AB8DBB2B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2665129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9FE7FA8-1217-4A54-AB03-6D45560D6B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610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44" imgH="443" progId="TCLayout.ActiveDocument.1">
                  <p:embed/>
                </p:oleObj>
              </mc:Choice>
              <mc:Fallback>
                <p:oleObj name="think-cell Slide" r:id="rId4" imgW="444" imgH="44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9FE7FA8-1217-4A54-AB03-6D45560D6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4935157-AA5E-4794-8AD4-0C9B740F54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97" t="-4" r="1" b="-1"/>
          <a:stretch/>
        </p:blipFill>
        <p:spPr bwMode="invGray">
          <a:xfrm>
            <a:off x="6242050" y="0"/>
            <a:ext cx="5949950" cy="6857571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1"/>
                </a:solidFill>
              </a:rPr>
              <a:t>‹#›</a:t>
            </a:fld>
            <a:endParaRPr lang="en-US" sz="1000" b="1" noProof="0">
              <a:solidFill>
                <a:schemeClr val="bg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665B9EEF-9ADF-4102-B01A-777A9A9D159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bg1"/>
                </a:solidFill>
              </a:rPr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218786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>
          <p15:clr>
            <a:srgbClr val="009999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>
          <a:xfrm>
            <a:off x="-2" y="1"/>
            <a:ext cx="6099177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2"/>
                </a:solidFill>
              </a:rPr>
              <a:t>‹#›</a:t>
            </a:fld>
            <a:endParaRPr lang="en-US" sz="1000" b="1" noProof="0">
              <a:solidFill>
                <a:schemeClr val="bg2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B980F6DA-6A5A-42D7-89C2-7B16920806C0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bg1"/>
                </a:solidFill>
              </a:rPr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1914281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>
          <p15:clr>
            <a:srgbClr val="009999"/>
          </p15:clr>
        </p15:guide>
        <p15:guide id="4" pos="3445">
          <p15:clr>
            <a:srgbClr val="009999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49" t="-4" r="1" b="-1"/>
          <a:stretch/>
        </p:blipFill>
        <p:spPr bwMode="invGray">
          <a:xfrm>
            <a:off x="4225925" y="0"/>
            <a:ext cx="7966075" cy="68575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292000" y="6166800"/>
            <a:ext cx="900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July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14E631F1-D70A-4B5B-979E-D29B440794BE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35386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>
          <p15:clr>
            <a:srgbClr val="009999"/>
          </p15:clr>
        </p15:guide>
        <p15:guide id="3" pos="3057">
          <p15:clr>
            <a:srgbClr val="009999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>
          <a:xfrm>
            <a:off x="-1" y="1"/>
            <a:ext cx="4225926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bg1"/>
                </a:solidFill>
              </a:rPr>
              <a:t>August 2020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4469155D-ED95-4B2C-8F4B-C576FA4EDBD9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133260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>
          <p15:clr>
            <a:srgbClr val="009999"/>
          </p15:clr>
        </p15:guide>
        <p15:guide id="3" pos="3058">
          <p15:clr>
            <a:srgbClr val="009999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56"/>
          <a:stretch/>
        </p:blipFill>
        <p:spPr bwMode="invGray">
          <a:xfrm>
            <a:off x="0" y="1414463"/>
            <a:ext cx="12191999" cy="544310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/>
              <a:t>August 2020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DAAF011D-8650-430A-AC08-DEB2D438351D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2020</a:t>
            </a:r>
          </a:p>
        </p:txBody>
      </p:sp>
    </p:spTree>
    <p:extLst>
      <p:ext uri="{BB962C8B-B14F-4D97-AF65-F5344CB8AC3E}">
        <p14:creationId xmlns:p14="http://schemas.microsoft.com/office/powerpoint/2010/main" val="159085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hlinkClick r:id="rId2"/>
            <a:extLst>
              <a:ext uri="{FF2B5EF4-FFF2-40B4-BE49-F238E27FC236}">
                <a16:creationId xmlns:a16="http://schemas.microsoft.com/office/drawing/2014/main" id="{281FD3DE-3D3F-4936-81A7-AD286FE4E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71" t="33492" r="42185" b="37637"/>
          <a:stretch/>
        </p:blipFill>
        <p:spPr bwMode="invGray">
          <a:xfrm>
            <a:off x="1358" y="1414800"/>
            <a:ext cx="6098400" cy="4752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2049" y="1414800"/>
            <a:ext cx="5472113" cy="4752974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Contact information</a:t>
            </a:r>
          </a:p>
          <a:p>
            <a:pPr lvl="1"/>
            <a:r>
              <a:rPr lang="en-US" noProof="0"/>
              <a:t>First name Last name</a:t>
            </a:r>
          </a:p>
          <a:p>
            <a:pPr lvl="2"/>
            <a:r>
              <a:rPr lang="en-US" noProof="0"/>
              <a:t>Additional information</a:t>
            </a:r>
          </a:p>
          <a:p>
            <a:pPr lvl="3"/>
            <a:r>
              <a:rPr lang="en-US" noProof="0"/>
              <a:t>Optional URL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4FB85B-6B00-4CB9-9A3F-0DA4223A52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95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-G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D59A25-CC67-904B-94FA-A733218E0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387599"/>
            <a:ext cx="5699979" cy="33940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accent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362AD4-15F4-4F42-87FA-45F69505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1849" y="5856288"/>
            <a:ext cx="804129" cy="609600"/>
          </a:xfrm>
        </p:spPr>
        <p:txBody>
          <a:bodyPr anchor="b"/>
          <a:lstStyle>
            <a:lvl1pPr algn="r">
              <a:defRPr>
                <a:solidFill>
                  <a:schemeClr val="accent1"/>
                </a:solidFill>
                <a:latin typeface="Bierstadt Display" panose="020B0504020202020204" pitchFamily="34" charset="0"/>
              </a:defRPr>
            </a:lvl1pPr>
          </a:lstStyle>
          <a:p>
            <a:fld id="{C2E7E8F2-A258-4364-9CD4-85528A655365}" type="datetime1">
              <a:rPr lang="nb-NO" smtClean="0"/>
              <a:t>24.09.2024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C27C86-DEBB-394F-B039-E51700CF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8" y="5856288"/>
            <a:ext cx="3943351" cy="609600"/>
          </a:xfrm>
        </p:spPr>
        <p:txBody>
          <a:bodyPr anchor="b"/>
          <a:lstStyle>
            <a:lvl1pPr algn="l">
              <a:defRPr>
                <a:solidFill>
                  <a:schemeClr val="accent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my.sharepoint.com/personal/havard_tamburstuen_l_/</a:t>
            </a:r>
          </a:p>
        </p:txBody>
      </p:sp>
      <p:pic>
        <p:nvPicPr>
          <p:cNvPr id="11" name="Bilde 10" descr="Et bilde som inneholder lys, natt&#10;&#10;Automatisk generert beskrivelse">
            <a:extLst>
              <a:ext uri="{FF2B5EF4-FFF2-40B4-BE49-F238E27FC236}">
                <a16:creationId xmlns:a16="http://schemas.microsoft.com/office/drawing/2014/main" id="{D6230F60-9D05-B348-BB17-F1A6A9FC4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0" y="459550"/>
            <a:ext cx="5209015" cy="5938900"/>
          </a:xfrm>
          <a:prstGeom prst="rect">
            <a:avLst/>
          </a:prstGeom>
        </p:spPr>
      </p:pic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B7E8B39C-FEAF-8446-BE52-DD477E8510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96" y="252038"/>
            <a:ext cx="1605706" cy="1620000"/>
          </a:xfrm>
          <a:prstGeom prst="rect">
            <a:avLst/>
          </a:prstGeom>
        </p:spPr>
      </p:pic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719E032-03A5-0E4D-8679-2DD5305A5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8642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3506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-Gra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D59A25-CC67-904B-94FA-A733218E0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387599"/>
            <a:ext cx="5699979" cy="33940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2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6230F60-9D05-B348-BB17-F1A6A9FC4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60" y="459550"/>
            <a:ext cx="5209014" cy="5938900"/>
          </a:xfrm>
          <a:prstGeom prst="rect">
            <a:avLst/>
          </a:prstGeom>
        </p:spPr>
      </p:pic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192336D4-0FAB-5044-A5C7-365A33C91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8642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4E5F318-7511-8541-A4CC-A5AE9936F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96" y="252038"/>
            <a:ext cx="1605706" cy="1620000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CF50A0C0-1359-6A40-8A3E-DC88E2B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1849" y="5856288"/>
            <a:ext cx="804129" cy="609600"/>
          </a:xfrm>
        </p:spPr>
        <p:txBody>
          <a:bodyPr anchor="b"/>
          <a:lstStyle>
            <a:lvl1pPr algn="r">
              <a:defRPr>
                <a:solidFill>
                  <a:schemeClr val="bg2"/>
                </a:solidFill>
                <a:latin typeface="Bierstadt Display" panose="020B0504020202020204" pitchFamily="34" charset="0"/>
              </a:defRPr>
            </a:lvl1pPr>
          </a:lstStyle>
          <a:p>
            <a:fld id="{4E490902-46A1-4C97-880E-87C6FEED003D}" type="datetime1">
              <a:rPr lang="nb-NO" smtClean="0"/>
              <a:t>24.09.2024</a:t>
            </a:fld>
            <a:endParaRPr lang="nb-NO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B3726E7F-BAFF-844B-AD0D-F731F556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8" y="5856288"/>
            <a:ext cx="3943351" cy="609600"/>
          </a:xfrm>
        </p:spPr>
        <p:txBody>
          <a:bodyPr anchor="b"/>
          <a:lstStyle>
            <a:lvl1pPr algn="l">
              <a:defRPr>
                <a:solidFill>
                  <a:schemeClr val="bg2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my.sharepoint.com/personal/havard_tamburstuen_l_/</a:t>
            </a:r>
          </a:p>
        </p:txBody>
      </p:sp>
    </p:spTree>
    <p:extLst>
      <p:ext uri="{BB962C8B-B14F-4D97-AF65-F5344CB8AC3E}">
        <p14:creationId xmlns:p14="http://schemas.microsoft.com/office/powerpoint/2010/main" val="791088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261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D1DB26-26CF-554E-BB30-E0F7A2AB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062039"/>
            <a:ext cx="11407775" cy="1301750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A8050A-B695-1547-8B1A-2F9C48A8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2438400"/>
            <a:ext cx="11407778" cy="3738563"/>
          </a:xfrm>
        </p:spPr>
        <p:txBody>
          <a:bodyPr/>
          <a:lstStyle>
            <a:lvl1pPr>
              <a:defRPr>
                <a:latin typeface="Bierstadt Display" panose="020B0504020202020204" pitchFamily="34" charset="0"/>
              </a:defRPr>
            </a:lvl1pPr>
            <a:lvl2pPr>
              <a:defRPr>
                <a:latin typeface="Bierstadt Display" panose="020B0504020202020204" pitchFamily="34" charset="0"/>
              </a:defRPr>
            </a:lvl2pPr>
            <a:lvl3pPr>
              <a:defRPr>
                <a:latin typeface="Bierstadt Display" panose="020B0504020202020204" pitchFamily="34" charset="0"/>
              </a:defRPr>
            </a:lvl3pPr>
            <a:lvl4pPr>
              <a:defRPr>
                <a:latin typeface="Bierstadt Display" panose="020B0504020202020204" pitchFamily="34" charset="0"/>
              </a:defRPr>
            </a:lvl4pPr>
            <a:lvl5pPr>
              <a:defRPr>
                <a:latin typeface="Bierstadt Display" panose="020B05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D743B6-3F3F-0144-AE80-BAC011F62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FCCD1100-64F0-0143-AC90-EBB2BA21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725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20480-FEDA-3B46-9309-5D0B8C11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062038"/>
            <a:ext cx="6094413" cy="1976437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CC5662-60D7-FF4D-A5AB-D10AA8220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3113087"/>
            <a:ext cx="6094413" cy="619125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E88F7433-7DD2-5848-9640-7C261EBEB1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6875" y="3805238"/>
            <a:ext cx="6094413" cy="266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Bierstadt Display" panose="020B05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EEE38D7-2CD7-334E-BBD0-17E1347B9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E0E5B612-060E-3F46-BFF4-FDBFD1A2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806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046E1-820D-1942-997C-50AFE77E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8286C-DDA0-974A-9202-E54FCDFEE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2438399"/>
            <a:ext cx="5699125" cy="4040188"/>
          </a:xfrm>
        </p:spPr>
        <p:txBody>
          <a:bodyPr/>
          <a:lstStyle>
            <a:lvl1pPr>
              <a:defRPr>
                <a:latin typeface="Bierstadt Display" panose="020B0504020202020204" pitchFamily="34" charset="0"/>
              </a:defRPr>
            </a:lvl1pPr>
            <a:lvl2pPr>
              <a:defRPr>
                <a:latin typeface="Bierstadt Display" panose="020B0504020202020204" pitchFamily="34" charset="0"/>
              </a:defRPr>
            </a:lvl2pPr>
            <a:lvl3pPr>
              <a:defRPr>
                <a:latin typeface="Bierstadt Display" panose="020B0504020202020204" pitchFamily="34" charset="0"/>
              </a:defRPr>
            </a:lvl3pPr>
            <a:lvl4pPr>
              <a:defRPr>
                <a:latin typeface="Bierstadt Display" panose="020B0504020202020204" pitchFamily="34" charset="0"/>
              </a:defRPr>
            </a:lvl4pPr>
            <a:lvl5pPr>
              <a:defRPr>
                <a:latin typeface="Bierstadt Display" panose="020B05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DA1F87-46B4-E549-A15A-B777B5FCE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13" y="2434579"/>
            <a:ext cx="5621337" cy="4044008"/>
          </a:xfrm>
        </p:spPr>
        <p:txBody>
          <a:bodyPr/>
          <a:lstStyle>
            <a:lvl1pPr>
              <a:defRPr>
                <a:latin typeface="Bierstadt Display" panose="020B0504020202020204" pitchFamily="34" charset="0"/>
              </a:defRPr>
            </a:lvl1pPr>
            <a:lvl2pPr>
              <a:defRPr>
                <a:latin typeface="Bierstadt Display" panose="020B0504020202020204" pitchFamily="34" charset="0"/>
              </a:defRPr>
            </a:lvl2pPr>
            <a:lvl3pPr>
              <a:defRPr>
                <a:latin typeface="Bierstadt Display" panose="020B0504020202020204" pitchFamily="34" charset="0"/>
              </a:defRPr>
            </a:lvl3pPr>
            <a:lvl4pPr>
              <a:defRPr>
                <a:latin typeface="Bierstadt Display" panose="020B0504020202020204" pitchFamily="34" charset="0"/>
              </a:defRPr>
            </a:lvl4pPr>
            <a:lvl5pPr>
              <a:defRPr>
                <a:latin typeface="Bierstadt Display" panose="020B05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543846E-7B5F-424C-B038-6E9F8EF2D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A1EE2E8-BBC1-BD48-B5C2-6DA554EA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973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3FD1B9-2A7A-0A4D-A563-9CAD5E55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8" y="1059805"/>
            <a:ext cx="11403012" cy="5406083"/>
          </a:xfrm>
        </p:spPr>
        <p:txBody>
          <a:bodyPr anchor="ctr">
            <a:normAutofit/>
          </a:bodyPr>
          <a:lstStyle>
            <a:lvl1pPr algn="ctr">
              <a:defRPr sz="100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DC663B9-B3DD-AB4C-8D75-F477F38F7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888B2B86-B0DF-D146-B9BF-A507C041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075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Chapter"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729A7D-B5EB-0946-8F9D-DE439EB9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4428" y="428903"/>
            <a:ext cx="5994051" cy="600019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5008A82D-463D-C443-BD68-13897A6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A21E3E0-BC5E-0645-B65C-B053D6AD3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9471"/>
            <a:ext cx="925200" cy="647915"/>
          </a:xfrm>
          <a:prstGeom prst="rect">
            <a:avLst/>
          </a:prstGeom>
        </p:spPr>
      </p:pic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9A3E510F-C006-5447-AC55-3BAD476410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6575" y="379412"/>
            <a:ext cx="6188075" cy="6086476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27164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-Chapter">
    <p:bg>
      <p:bgPr>
        <a:solidFill>
          <a:schemeClr val="tx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729A7D-B5EB-0946-8F9D-DE439EB9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4428" y="471852"/>
            <a:ext cx="5994051" cy="591429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5008A82D-463D-C443-BD68-13897A6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6575" y="379412"/>
            <a:ext cx="6188075" cy="6086476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9A3E510F-C006-5447-AC55-3BAD476410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196B509-74D9-A140-9246-9774710B2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4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Chapter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rist&#10;&#10;Automatisk generert beskrivelse">
            <a:extLst>
              <a:ext uri="{FF2B5EF4-FFF2-40B4-BE49-F238E27FC236}">
                <a16:creationId xmlns:a16="http://schemas.microsoft.com/office/drawing/2014/main" id="{B0729A7D-B5EB-0946-8F9D-DE439EB9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85" y="428903"/>
            <a:ext cx="6107339" cy="600019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5008A82D-463D-C443-BD68-13897A6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6575" y="379412"/>
            <a:ext cx="6188075" cy="6086476"/>
          </a:xfrm>
        </p:spPr>
        <p:txBody>
          <a:bodyPr anchor="ctr"/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4" name="Bilde 13" descr="Et bilde som inneholder tekst, utklipp, silhuetter&#10;&#10;Automatisk generert beskrivelse">
            <a:extLst>
              <a:ext uri="{FF2B5EF4-FFF2-40B4-BE49-F238E27FC236}">
                <a16:creationId xmlns:a16="http://schemas.microsoft.com/office/drawing/2014/main" id="{59E56331-F0AD-434B-98ED-A5DAF7A24A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9471"/>
            <a:ext cx="925322" cy="648000"/>
          </a:xfrm>
          <a:prstGeom prst="rect">
            <a:avLst/>
          </a:prstGeom>
        </p:spPr>
      </p:pic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34E00271-E200-7A4A-9AB9-148AB91CB4A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62320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8002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CE0E45-78E0-4047-9B54-C62F4B69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5" y="379413"/>
            <a:ext cx="6984999" cy="6099174"/>
          </a:xfrm>
        </p:spPr>
        <p:txBody>
          <a:bodyPr/>
          <a:lstStyle>
            <a:lvl1pPr>
              <a:defRPr sz="3200">
                <a:latin typeface="Bierstadt Display" panose="020B0504020202020204" pitchFamily="34" charset="0"/>
              </a:defRPr>
            </a:lvl1pPr>
            <a:lvl2pPr>
              <a:defRPr sz="2800">
                <a:latin typeface="Bierstadt Display" panose="020B0504020202020204" pitchFamily="34" charset="0"/>
              </a:defRPr>
            </a:lvl2pPr>
            <a:lvl3pPr>
              <a:defRPr sz="2400">
                <a:latin typeface="Bierstadt Display" panose="020B0504020202020204" pitchFamily="34" charset="0"/>
              </a:defRPr>
            </a:lvl3pPr>
            <a:lvl4pPr>
              <a:defRPr sz="2000">
                <a:latin typeface="Bierstadt Display" panose="020B0504020202020204" pitchFamily="34" charset="0"/>
              </a:defRPr>
            </a:lvl4pPr>
            <a:lvl5pPr>
              <a:defRPr sz="2000">
                <a:latin typeface="Bierstadt Display" panose="020B05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D03D8D1-1C0C-3E47-B32B-D92D76B5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3454399" cy="1817687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AF3F635B-76B5-C746-A729-B01EB9CF1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96874" y="3113088"/>
            <a:ext cx="3454401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Bierstadt Display" panose="020B05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6FD8245-AE92-1C42-9E75-CB695B1ED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5008A82D-463D-C443-BD68-13897A6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3454399" cy="1817687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2DC5180-F926-FB49-A2A7-C2B5097967F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96875" y="3113088"/>
            <a:ext cx="34544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Bierstadt Display" panose="020B05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541BFD4-DB69-3D44-A39E-ECAC4BC1C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10125" y="379413"/>
            <a:ext cx="6984999" cy="2659062"/>
          </a:xfrm>
        </p:spPr>
        <p:txBody>
          <a:bodyPr anchor="ctr"/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4F79720C-C8FE-DE47-B71B-42AC09DB07D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810126" y="3113088"/>
            <a:ext cx="3465512" cy="3365499"/>
          </a:xfrm>
        </p:spPr>
        <p:txBody>
          <a:bodyPr anchor="ctr"/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E3759250-B118-6842-8EAB-163263B8283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50250" y="3113088"/>
            <a:ext cx="3454400" cy="3365499"/>
          </a:xfrm>
        </p:spPr>
        <p:txBody>
          <a:bodyPr anchor="ctr"/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304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7994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4F79720C-C8FE-DE47-B71B-42AC09DB07D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810126" y="3113088"/>
            <a:ext cx="3465512" cy="336549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E3759250-B118-6842-8EAB-163263B8283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50250" y="3113088"/>
            <a:ext cx="3454400" cy="336549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372F5052-4C61-E240-92A7-27E7721E17A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87212" y="379413"/>
            <a:ext cx="4346713" cy="609917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BB4FEE5C-A491-BE4A-A0F8-DD68599B3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10125" y="379413"/>
            <a:ext cx="6984999" cy="265906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42304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mørk, natt&#10;&#10;Automatisk generert beskrivelse">
            <a:extLst>
              <a:ext uri="{FF2B5EF4-FFF2-40B4-BE49-F238E27FC236}">
                <a16:creationId xmlns:a16="http://schemas.microsoft.com/office/drawing/2014/main" id="{3A8AA453-13C6-D547-B223-9DCCD5617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07" y="376238"/>
            <a:ext cx="6083417" cy="608965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541BFD4-DB69-3D44-A39E-ECAC4BC1CE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6575" y="0"/>
            <a:ext cx="6575424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8D0455FC-1266-694D-9B11-4A025271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5538EC3F-E169-C248-8F07-6DDFEE651AF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2929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med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EBD2D0-D23C-594A-922F-9CDB5F137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379413"/>
            <a:ext cx="11407913" cy="6080898"/>
          </a:xfrm>
          <a:prstGeom prst="rect">
            <a:avLst/>
          </a:prstGeom>
        </p:spPr>
      </p:pic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372F5052-4C61-E240-92A7-27E7721E17A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57981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e med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A9A19276-7924-5F45-8EB3-B672357DD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1270000"/>
            <a:ext cx="42799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9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4E885F-578A-4901-8333-7486DECF6C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192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4E885F-578A-4901-8333-7486DECF6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2"/>
                        <a:ext cx="2381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4439" y="4"/>
            <a:ext cx="1515481" cy="304442"/>
          </a:xfrm>
        </p:spPr>
        <p:txBody>
          <a:bodyPr>
            <a:spAutoFit/>
          </a:bodyPr>
          <a:lstStyle>
            <a:lvl1pPr marL="0" indent="0">
              <a:buNone/>
              <a:defRPr sz="1099"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776127" y="6390052"/>
            <a:ext cx="11081444" cy="221559"/>
          </a:xfrm>
        </p:spPr>
        <p:txBody>
          <a:bodyPr lIns="24516" tIns="24516" rIns="24516" bIns="24516" anchor="b">
            <a:spAutoFit/>
          </a:bodyPr>
          <a:lstStyle>
            <a:lvl1pPr marL="0" indent="0">
              <a:spcBef>
                <a:spcPts val="0"/>
              </a:spcBef>
              <a:buNone/>
              <a:defRPr sz="1198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248320" indent="0">
              <a:buNone/>
              <a:defRPr sz="1198">
                <a:solidFill>
                  <a:schemeClr val="bg1">
                    <a:lumMod val="50000"/>
                  </a:schemeClr>
                </a:solidFill>
              </a:defRPr>
            </a:lvl2pPr>
            <a:lvl3pPr marL="488005" indent="0">
              <a:buNone/>
              <a:defRPr sz="1198">
                <a:solidFill>
                  <a:schemeClr val="bg1">
                    <a:lumMod val="50000"/>
                  </a:schemeClr>
                </a:solidFill>
              </a:defRPr>
            </a:lvl3pPr>
            <a:lvl4pPr marL="736325" indent="0">
              <a:buNone/>
              <a:defRPr sz="1198">
                <a:solidFill>
                  <a:schemeClr val="bg1">
                    <a:lumMod val="50000"/>
                  </a:schemeClr>
                </a:solidFill>
              </a:defRPr>
            </a:lvl4pPr>
            <a:lvl5pPr marL="976009" indent="0">
              <a:buNone/>
              <a:defRPr sz="1198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038BCAC-FB41-46BF-895D-97F890A883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971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087073" y="0"/>
            <a:ext cx="6096004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8517" y="540000"/>
            <a:ext cx="4803215" cy="900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718517" y="1512000"/>
            <a:ext cx="4797415" cy="4500000"/>
          </a:xfrm>
        </p:spPr>
        <p:txBody>
          <a:bodyPr/>
          <a:lstStyle>
            <a:lvl1pPr marL="239155" indent="-239155">
              <a:defRPr/>
            </a:lvl1pPr>
            <a:lvl2pPr marL="575931" indent="-287965"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tekst 2"/>
          <p:cNvSpPr>
            <a:spLocks noGrp="1"/>
          </p:cNvSpPr>
          <p:nvPr>
            <p:ph type="body" idx="17"/>
          </p:nvPr>
        </p:nvSpPr>
        <p:spPr>
          <a:xfrm>
            <a:off x="11117514" y="6080400"/>
            <a:ext cx="715430" cy="4806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C5B84FA5-1522-4E12-9DF0-E0CDBBDCF20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58C7-59D8-48BE-8196-9AB48CA2C06F}" type="datetime3">
              <a:rPr lang="nb-NO" altLang="nb-NO"/>
              <a:pPr>
                <a:defRPr/>
              </a:pPr>
              <a:t>2024.09.24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97813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2" y="0"/>
            <a:ext cx="6096004" cy="6858000"/>
          </a:xfrm>
        </p:spPr>
        <p:txBody>
          <a:bodyPr/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75183" y="540000"/>
            <a:ext cx="4803215" cy="900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675183" y="1512000"/>
            <a:ext cx="4797415" cy="4500000"/>
          </a:xfrm>
        </p:spPr>
        <p:txBody>
          <a:bodyPr/>
          <a:lstStyle>
            <a:lvl1pPr marL="239155" indent="-239155">
              <a:defRPr/>
            </a:lvl1pPr>
            <a:lvl2pPr marL="575931" indent="-287965"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1D7D1DF-2780-47A4-918E-0016F430E88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A32C-3AFB-4FBC-94AC-F4885F542B6B}" type="datetime3">
              <a:rPr lang="nb-NO" altLang="nb-NO"/>
              <a:pPr>
                <a:defRPr/>
              </a:pPr>
              <a:t>2024.09.24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15813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-G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D59A25-CC67-904B-94FA-A733218E0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387599"/>
            <a:ext cx="5699979" cy="27114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accent2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lys, natt&#10;&#10;Automatisk generert beskrivelse">
            <a:extLst>
              <a:ext uri="{FF2B5EF4-FFF2-40B4-BE49-F238E27FC236}">
                <a16:creationId xmlns:a16="http://schemas.microsoft.com/office/drawing/2014/main" id="{D6230F60-9D05-B348-BB17-F1A6A9FC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560" y="459550"/>
            <a:ext cx="5209015" cy="5938900"/>
          </a:xfrm>
          <a:prstGeom prst="rect">
            <a:avLst/>
          </a:prstGeom>
        </p:spPr>
      </p:pic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B7E8B39C-FEAF-8446-BE52-DD477E85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2196" y="252038"/>
            <a:ext cx="1605706" cy="1620000"/>
          </a:xfrm>
          <a:prstGeom prst="rect">
            <a:avLst/>
          </a:prstGeom>
        </p:spPr>
      </p:pic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719E032-03A5-0E4D-8679-2DD5305A5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8642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5FB49910-6AE0-B343-8199-1B605693BC2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3985" y="5181600"/>
            <a:ext cx="5699979" cy="1219199"/>
          </a:xfrm>
        </p:spPr>
        <p:txBody>
          <a:bodyPr tIns="72000">
            <a:normAutofit/>
          </a:bodyPr>
          <a:lstStyle>
            <a:lvl1pPr marL="0" indent="0">
              <a:buNone/>
              <a:defRPr sz="2100">
                <a:solidFill>
                  <a:schemeClr val="accent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 [Dato]</a:t>
            </a:r>
          </a:p>
        </p:txBody>
      </p:sp>
    </p:spTree>
    <p:extLst>
      <p:ext uri="{BB962C8B-B14F-4D97-AF65-F5344CB8AC3E}">
        <p14:creationId xmlns:p14="http://schemas.microsoft.com/office/powerpoint/2010/main" val="233483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-Gra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D6230F60-9D05-B348-BB17-F1A6A9FC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7560" y="459550"/>
            <a:ext cx="5209014" cy="5938900"/>
          </a:xfrm>
          <a:prstGeom prst="rect">
            <a:avLst/>
          </a:prstGeom>
        </p:spPr>
      </p:pic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192336D4-0FAB-5044-A5C7-365A33C91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8642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4E5F318-7511-8541-A4CC-A5AE9936F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2196" y="252038"/>
            <a:ext cx="1605706" cy="16200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DB6138CD-6438-2C40-A417-B38C7831A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387599"/>
            <a:ext cx="5699979" cy="27114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2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8EE28CC0-D0CE-0842-AC88-D4EB414AA91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3985" y="5181600"/>
            <a:ext cx="5699979" cy="1219199"/>
          </a:xfrm>
        </p:spPr>
        <p:txBody>
          <a:bodyPr tIns="72000">
            <a:normAutofit/>
          </a:bodyPr>
          <a:lstStyle>
            <a:lvl1pPr marL="0" indent="0">
              <a:buNone/>
              <a:defRPr sz="2100">
                <a:solidFill>
                  <a:schemeClr val="bg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 [Dato]</a:t>
            </a:r>
          </a:p>
        </p:txBody>
      </p:sp>
    </p:spTree>
    <p:extLst>
      <p:ext uri="{BB962C8B-B14F-4D97-AF65-F5344CB8AC3E}">
        <p14:creationId xmlns:p14="http://schemas.microsoft.com/office/powerpoint/2010/main" val="307830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D1DB26-26CF-554E-BB30-E0F7A2AB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062039"/>
            <a:ext cx="11407775" cy="1301750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A8050A-B695-1547-8B1A-2F9C48A8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3" y="2438400"/>
            <a:ext cx="11407778" cy="3738563"/>
          </a:xfrm>
        </p:spPr>
        <p:txBody>
          <a:bodyPr tIns="72000"/>
          <a:lstStyle>
            <a:lvl1pPr>
              <a:defRPr>
                <a:latin typeface="Bierstadt Display" panose="020B0504020202020204" pitchFamily="34" charset="0"/>
              </a:defRPr>
            </a:lvl1pPr>
            <a:lvl2pPr>
              <a:defRPr>
                <a:latin typeface="Bierstadt Display" panose="020B0504020202020204" pitchFamily="34" charset="0"/>
              </a:defRPr>
            </a:lvl2pPr>
            <a:lvl3pPr>
              <a:defRPr>
                <a:latin typeface="Bierstadt Display" panose="020B0504020202020204" pitchFamily="34" charset="0"/>
              </a:defRPr>
            </a:lvl3pPr>
            <a:lvl4pPr>
              <a:defRPr>
                <a:latin typeface="Bierstadt Display" panose="020B0504020202020204" pitchFamily="34" charset="0"/>
              </a:defRPr>
            </a:lvl4pPr>
            <a:lvl5pPr>
              <a:defRPr>
                <a:latin typeface="Bierstadt Display" panose="020B05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D743B6-3F3F-0144-AE80-BAC011F62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FCCD1100-64F0-0143-AC90-EBB2BA21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94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414800"/>
            <a:ext cx="6099176" cy="4752975"/>
          </a:xfrm>
          <a:gradFill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</a:gradFill>
        </p:spPr>
        <p:txBody>
          <a:bodyPr lIns="626400" tIns="252000" rIns="144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65121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7F147279-BF00-BF40-8DF1-92DFA44645E5}"/>
              </a:ext>
            </a:extLst>
          </p:cNvPr>
          <p:cNvSpPr/>
          <p:nvPr userDrawn="1"/>
        </p:nvSpPr>
        <p:spPr>
          <a:xfrm>
            <a:off x="4810227" y="975996"/>
            <a:ext cx="3450543" cy="27562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>
              <a:solidFill>
                <a:schemeClr val="tx2"/>
              </a:solidFill>
              <a:latin typeface="Bierstadt Display" panose="020B000402020202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D743B6-3F3F-0144-AE80-BAC011F62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FCCD1100-64F0-0143-AC90-EBB2BA21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1288E5F-14E1-A947-9BDE-CDB1121E4FA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810228" y="990918"/>
            <a:ext cx="3450542" cy="619125"/>
          </a:xfrm>
        </p:spPr>
        <p:txBody>
          <a:bodyPr lIns="144000" tIns="72000" rIns="144000" bIns="7200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1. Klikk for å redigere tekststiler i malen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893D80FC-E7FB-9B4B-8A9B-B50C8129BAA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810125" y="1809751"/>
            <a:ext cx="3441266" cy="1827530"/>
          </a:xfrm>
        </p:spPr>
        <p:txBody>
          <a:bodyPr lIns="144000" tIns="72000" rIns="144000" bIns="72000" anchor="t"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8AB413F-5634-844E-8ABC-DD1530934024}"/>
              </a:ext>
            </a:extLst>
          </p:cNvPr>
          <p:cNvSpPr/>
          <p:nvPr userDrawn="1"/>
        </p:nvSpPr>
        <p:spPr>
          <a:xfrm>
            <a:off x="4810227" y="3798887"/>
            <a:ext cx="3450543" cy="26612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>
              <a:solidFill>
                <a:schemeClr val="tx2"/>
              </a:solidFill>
              <a:latin typeface="Bierstadt Display" panose="020B0004020202020204" pitchFamily="34" charset="0"/>
            </a:endParaRP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21EAE3C4-B4C0-8245-A5BD-65EA109D196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10228" y="3813809"/>
            <a:ext cx="3450542" cy="619125"/>
          </a:xfrm>
        </p:spPr>
        <p:txBody>
          <a:bodyPr lIns="144000" tIns="72000" rIns="144000" bIns="7200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3. 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A593DF1E-2C20-FE48-8047-64CB4D9DF17B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810125" y="4632642"/>
            <a:ext cx="3441266" cy="1827530"/>
          </a:xfrm>
        </p:spPr>
        <p:txBody>
          <a:bodyPr lIns="144000" tIns="72000" rIns="144000" bIns="72000" anchor="t"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604E649-B13D-704E-9852-FBA87AFC4069}"/>
              </a:ext>
            </a:extLst>
          </p:cNvPr>
          <p:cNvSpPr/>
          <p:nvPr userDrawn="1"/>
        </p:nvSpPr>
        <p:spPr>
          <a:xfrm>
            <a:off x="8366227" y="975996"/>
            <a:ext cx="3450543" cy="27562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>
              <a:solidFill>
                <a:schemeClr val="tx2"/>
              </a:solidFill>
              <a:latin typeface="Bierstadt Display" panose="020B0004020202020204" pitchFamily="34" charset="0"/>
            </a:endParaRPr>
          </a:p>
        </p:txBody>
      </p:sp>
      <p:sp>
        <p:nvSpPr>
          <p:cNvPr id="40" name="Plassholder for tekst 2">
            <a:extLst>
              <a:ext uri="{FF2B5EF4-FFF2-40B4-BE49-F238E27FC236}">
                <a16:creationId xmlns:a16="http://schemas.microsoft.com/office/drawing/2014/main" id="{7CB8B670-3173-1C41-BEC3-8C6A6E37B0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228" y="990918"/>
            <a:ext cx="3450542" cy="619125"/>
          </a:xfrm>
        </p:spPr>
        <p:txBody>
          <a:bodyPr lIns="144000" tIns="72000" rIns="144000" bIns="7200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2. Klikk for å redigere tekststiler i malen</a:t>
            </a:r>
          </a:p>
        </p:txBody>
      </p:sp>
      <p:sp>
        <p:nvSpPr>
          <p:cNvPr id="41" name="Plassholder for tekst 2">
            <a:extLst>
              <a:ext uri="{FF2B5EF4-FFF2-40B4-BE49-F238E27FC236}">
                <a16:creationId xmlns:a16="http://schemas.microsoft.com/office/drawing/2014/main" id="{84027DEB-FA72-A242-A201-639D267886A5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366125" y="1809751"/>
            <a:ext cx="3441266" cy="1827530"/>
          </a:xfrm>
        </p:spPr>
        <p:txBody>
          <a:bodyPr lIns="144000" tIns="72000" rIns="144000" bIns="72000" anchor="t"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4B92368-F7CB-6F4D-BF80-0B5366B02216}"/>
              </a:ext>
            </a:extLst>
          </p:cNvPr>
          <p:cNvSpPr/>
          <p:nvPr userDrawn="1"/>
        </p:nvSpPr>
        <p:spPr>
          <a:xfrm>
            <a:off x="8366227" y="3798887"/>
            <a:ext cx="3450543" cy="26612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>
              <a:solidFill>
                <a:schemeClr val="tx2"/>
              </a:solidFill>
              <a:latin typeface="Bierstadt Display" panose="020B0004020202020204" pitchFamily="34" charset="0"/>
            </a:endParaRPr>
          </a:p>
        </p:txBody>
      </p:sp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94414D4E-7B5E-3E4B-97C6-0E9D3187E7D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366228" y="3813809"/>
            <a:ext cx="3450542" cy="619125"/>
          </a:xfrm>
        </p:spPr>
        <p:txBody>
          <a:bodyPr lIns="144000" tIns="72000" rIns="144000" bIns="7200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4. Klikk for å redigere tekststiler i malen</a:t>
            </a:r>
          </a:p>
        </p:txBody>
      </p:sp>
      <p:sp>
        <p:nvSpPr>
          <p:cNvPr id="44" name="Plassholder for tekst 2">
            <a:extLst>
              <a:ext uri="{FF2B5EF4-FFF2-40B4-BE49-F238E27FC236}">
                <a16:creationId xmlns:a16="http://schemas.microsoft.com/office/drawing/2014/main" id="{18B954F8-83B0-F343-A4E4-62161A40E951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66125" y="4632642"/>
            <a:ext cx="3441266" cy="1827530"/>
          </a:xfrm>
        </p:spPr>
        <p:txBody>
          <a:bodyPr lIns="144000" tIns="72000" rIns="144000" bIns="72000" anchor="t"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Tittel 1">
            <a:extLst>
              <a:ext uri="{FF2B5EF4-FFF2-40B4-BE49-F238E27FC236}">
                <a16:creationId xmlns:a16="http://schemas.microsoft.com/office/drawing/2014/main" id="{08C97046-61E1-D144-B5B6-9AA4BA39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6" name="Plassholder for tekst 2">
            <a:extLst>
              <a:ext uri="{FF2B5EF4-FFF2-40B4-BE49-F238E27FC236}">
                <a16:creationId xmlns:a16="http://schemas.microsoft.com/office/drawing/2014/main" id="{DBD3694A-239B-8640-BA47-23C2E3E2DA1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 tIns="72000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262822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20480-FEDA-3B46-9309-5D0B8C11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062038"/>
            <a:ext cx="6094413" cy="1976437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CC5662-60D7-FF4D-A5AB-D10AA8220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3113087"/>
            <a:ext cx="6094413" cy="619125"/>
          </a:xfrm>
        </p:spPr>
        <p:txBody>
          <a:bodyPr tIns="72000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E88F7433-7DD2-5848-9640-7C261EBEB1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6875" y="3805238"/>
            <a:ext cx="6094413" cy="266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latin typeface="Bierstadt Display" panose="020B05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EEE38D7-2CD7-334E-BBD0-17E1347B9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E0E5B612-060E-3F46-BFF4-FDBFD1A2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7563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20480-FEDA-3B46-9309-5D0B8C11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062038"/>
            <a:ext cx="6094413" cy="1976437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EEE38D7-2CD7-334E-BBD0-17E1347B9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E0E5B612-060E-3F46-BFF4-FDBFD1A2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E6E1743-8144-7349-AFE7-4FB86F1D2C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732213"/>
            <a:ext cx="1690687" cy="12842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8">
            <a:extLst>
              <a:ext uri="{FF2B5EF4-FFF2-40B4-BE49-F238E27FC236}">
                <a16:creationId xmlns:a16="http://schemas.microsoft.com/office/drawing/2014/main" id="{9840073C-51B6-1045-AE9C-AFA3919FEA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62177" y="3732213"/>
            <a:ext cx="1690687" cy="12842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1893590E-D87D-EA4A-ADE7-20E75DE8134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927475" y="3732213"/>
            <a:ext cx="1690687" cy="12842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8">
            <a:extLst>
              <a:ext uri="{FF2B5EF4-FFF2-40B4-BE49-F238E27FC236}">
                <a16:creationId xmlns:a16="http://schemas.microsoft.com/office/drawing/2014/main" id="{1EEE3B66-D740-A242-8808-1631FC3686D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9602" y="3732213"/>
            <a:ext cx="1690687" cy="12842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8B83C16-B90C-FF43-9CEF-4948CC8C62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875" y="5181600"/>
            <a:ext cx="1690688" cy="275492"/>
          </a:xfrm>
        </p:spPr>
        <p:txBody>
          <a:bodyPr t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1" name="Plassholder for tekst 11">
            <a:extLst>
              <a:ext uri="{FF2B5EF4-FFF2-40B4-BE49-F238E27FC236}">
                <a16:creationId xmlns:a16="http://schemas.microsoft.com/office/drawing/2014/main" id="{1C40D6E1-D87F-F04B-AF52-2B1D2D5D0D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2177" y="5181600"/>
            <a:ext cx="1690688" cy="275492"/>
          </a:xfrm>
        </p:spPr>
        <p:txBody>
          <a:bodyPr t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2" name="Plassholder for tekst 11">
            <a:extLst>
              <a:ext uri="{FF2B5EF4-FFF2-40B4-BE49-F238E27FC236}">
                <a16:creationId xmlns:a16="http://schemas.microsoft.com/office/drawing/2014/main" id="{F6A0FAAA-4F01-2845-B8DE-647953C7E6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27475" y="5181600"/>
            <a:ext cx="1690688" cy="275492"/>
          </a:xfrm>
        </p:spPr>
        <p:txBody>
          <a:bodyPr t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3" name="Plassholder for tekst 11">
            <a:extLst>
              <a:ext uri="{FF2B5EF4-FFF2-40B4-BE49-F238E27FC236}">
                <a16:creationId xmlns:a16="http://schemas.microsoft.com/office/drawing/2014/main" id="{AD2C7F53-247E-2947-8C7C-3ED7B753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89602" y="5181600"/>
            <a:ext cx="1690688" cy="275492"/>
          </a:xfrm>
        </p:spPr>
        <p:txBody>
          <a:bodyPr t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5" name="Plassholder for tekst 11">
            <a:extLst>
              <a:ext uri="{FF2B5EF4-FFF2-40B4-BE49-F238E27FC236}">
                <a16:creationId xmlns:a16="http://schemas.microsoft.com/office/drawing/2014/main" id="{FC2F70D1-6BD5-7C4E-9931-EAA61B7449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6875" y="5509846"/>
            <a:ext cx="1690688" cy="956042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Info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5A804262-13E8-FF42-BD99-6B7742720B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62177" y="5509846"/>
            <a:ext cx="1690688" cy="956042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Info</a:t>
            </a:r>
          </a:p>
        </p:txBody>
      </p:sp>
      <p:sp>
        <p:nvSpPr>
          <p:cNvPr id="17" name="Plassholder for tekst 11">
            <a:extLst>
              <a:ext uri="{FF2B5EF4-FFF2-40B4-BE49-F238E27FC236}">
                <a16:creationId xmlns:a16="http://schemas.microsoft.com/office/drawing/2014/main" id="{9C18F09B-A87F-AC4C-B570-CC53D2DC51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27475" y="5509846"/>
            <a:ext cx="1690688" cy="956042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Info</a:t>
            </a:r>
          </a:p>
        </p:txBody>
      </p:sp>
      <p:sp>
        <p:nvSpPr>
          <p:cNvPr id="24" name="Plassholder for tekst 11">
            <a:extLst>
              <a:ext uri="{FF2B5EF4-FFF2-40B4-BE49-F238E27FC236}">
                <a16:creationId xmlns:a16="http://schemas.microsoft.com/office/drawing/2014/main" id="{844C662E-64DD-3849-9AA0-F06170B26B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89602" y="5509846"/>
            <a:ext cx="1690688" cy="956042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40332212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046E1-820D-1942-997C-50AFE77E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8" y="1182756"/>
            <a:ext cx="11403012" cy="1181029"/>
          </a:xfrm>
        </p:spPr>
        <p:txBody>
          <a:bodyPr anchor="b"/>
          <a:lstStyle>
            <a:lvl1pPr>
              <a:defRPr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8286C-DDA0-974A-9202-E54FCDFEE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2438399"/>
            <a:ext cx="5699125" cy="4040188"/>
          </a:xfrm>
        </p:spPr>
        <p:txBody>
          <a:bodyPr tIns="72000"/>
          <a:lstStyle>
            <a:lvl1pPr>
              <a:defRPr>
                <a:latin typeface="Bierstadt Display" panose="020B0504020202020204" pitchFamily="34" charset="0"/>
              </a:defRPr>
            </a:lvl1pPr>
            <a:lvl2pPr>
              <a:defRPr>
                <a:latin typeface="Bierstadt Display" panose="020B0504020202020204" pitchFamily="34" charset="0"/>
              </a:defRPr>
            </a:lvl2pPr>
            <a:lvl3pPr>
              <a:defRPr>
                <a:latin typeface="Bierstadt Display" panose="020B0504020202020204" pitchFamily="34" charset="0"/>
              </a:defRPr>
            </a:lvl3pPr>
            <a:lvl4pPr>
              <a:defRPr>
                <a:latin typeface="Bierstadt Display" panose="020B0504020202020204" pitchFamily="34" charset="0"/>
              </a:defRPr>
            </a:lvl4pPr>
            <a:lvl5pPr>
              <a:defRPr>
                <a:latin typeface="Bierstadt Display" panose="020B05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DA1F87-46B4-E549-A15A-B777B5FCE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13" y="2434579"/>
            <a:ext cx="5621337" cy="4044008"/>
          </a:xfrm>
        </p:spPr>
        <p:txBody>
          <a:bodyPr tIns="72000"/>
          <a:lstStyle>
            <a:lvl1pPr>
              <a:defRPr>
                <a:latin typeface="Bierstadt Display" panose="020B0504020202020204" pitchFamily="34" charset="0"/>
              </a:defRPr>
            </a:lvl1pPr>
            <a:lvl2pPr>
              <a:defRPr>
                <a:latin typeface="Bierstadt Display" panose="020B0504020202020204" pitchFamily="34" charset="0"/>
              </a:defRPr>
            </a:lvl2pPr>
            <a:lvl3pPr>
              <a:defRPr>
                <a:latin typeface="Bierstadt Display" panose="020B0504020202020204" pitchFamily="34" charset="0"/>
              </a:defRPr>
            </a:lvl3pPr>
            <a:lvl4pPr>
              <a:defRPr>
                <a:latin typeface="Bierstadt Display" panose="020B0504020202020204" pitchFamily="34" charset="0"/>
              </a:defRPr>
            </a:lvl4pPr>
            <a:lvl5pPr>
              <a:defRPr>
                <a:latin typeface="Bierstadt Display" panose="020B05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543846E-7B5F-424C-B038-6E9F8EF2D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A1EE2E8-BBC1-BD48-B5C2-6DA554EA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807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3FD1B9-2A7A-0A4D-A563-9CAD5E55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8" y="1059805"/>
            <a:ext cx="11403012" cy="5406083"/>
          </a:xfrm>
        </p:spPr>
        <p:txBody>
          <a:bodyPr anchor="ctr">
            <a:normAutofit/>
          </a:bodyPr>
          <a:lstStyle>
            <a:lvl1pPr algn="ctr">
              <a:defRPr sz="100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DC663B9-B3DD-AB4C-8D75-F477F38F7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888B2B86-B0DF-D146-B9BF-A507C041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820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Chapter"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729A7D-B5EB-0946-8F9D-DE439EB9B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44428" y="428903"/>
            <a:ext cx="5994051" cy="600019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5008A82D-463D-C443-BD68-13897A6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2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A21E3E0-BC5E-0645-B65C-B053D6AD3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052" y="309471"/>
            <a:ext cx="925200" cy="647915"/>
          </a:xfrm>
          <a:prstGeom prst="rect">
            <a:avLst/>
          </a:prstGeom>
        </p:spPr>
      </p:pic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9A3E510F-C006-5447-AC55-3BAD476410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 tIns="72000">
            <a:normAutofit/>
          </a:bodyPr>
          <a:lstStyle>
            <a:lvl1pPr marL="0" indent="0">
              <a:buNone/>
              <a:defRPr sz="2100">
                <a:solidFill>
                  <a:schemeClr val="accent2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6575" y="379412"/>
            <a:ext cx="6188075" cy="6086476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76266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-Chapter">
    <p:bg>
      <p:bgPr>
        <a:solidFill>
          <a:schemeClr val="tx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729A7D-B5EB-0946-8F9D-DE439EB9B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44428" y="471852"/>
            <a:ext cx="5994051" cy="591429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5008A82D-463D-C443-BD68-13897A6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6575" y="379412"/>
            <a:ext cx="6188075" cy="6086476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9A3E510F-C006-5447-AC55-3BAD476410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 tIns="72000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196B509-74D9-A140-9246-9774710B2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Chapter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rist&#10;&#10;Automatisk generert beskrivelse">
            <a:extLst>
              <a:ext uri="{FF2B5EF4-FFF2-40B4-BE49-F238E27FC236}">
                <a16:creationId xmlns:a16="http://schemas.microsoft.com/office/drawing/2014/main" id="{B0729A7D-B5EB-0946-8F9D-DE439EB9B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785" y="428903"/>
            <a:ext cx="6107339" cy="600019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5008A82D-463D-C443-BD68-13897A6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6575" y="379412"/>
            <a:ext cx="6188075" cy="6086476"/>
          </a:xfrm>
        </p:spPr>
        <p:txBody>
          <a:bodyPr anchor="ctr"/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4" name="Bilde 13" descr="Et bilde som inneholder tekst, utklipp, silhuetter&#10;&#10;Automatisk generert beskrivelse">
            <a:extLst>
              <a:ext uri="{FF2B5EF4-FFF2-40B4-BE49-F238E27FC236}">
                <a16:creationId xmlns:a16="http://schemas.microsoft.com/office/drawing/2014/main" id="{59E56331-F0AD-434B-98ED-A5DAF7A24A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052" y="309471"/>
            <a:ext cx="925322" cy="648000"/>
          </a:xfrm>
          <a:prstGeom prst="rect">
            <a:avLst/>
          </a:prstGeom>
        </p:spPr>
      </p:pic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34E00271-E200-7A4A-9AB9-148AB91CB4A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 tIns="720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612861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500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CE0E45-78E0-4047-9B54-C62F4B69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5" y="379413"/>
            <a:ext cx="6984999" cy="6099174"/>
          </a:xfrm>
        </p:spPr>
        <p:txBody>
          <a:bodyPr/>
          <a:lstStyle>
            <a:lvl1pPr>
              <a:defRPr sz="3200">
                <a:latin typeface="Bierstadt Display" panose="020B0504020202020204" pitchFamily="34" charset="0"/>
              </a:defRPr>
            </a:lvl1pPr>
            <a:lvl2pPr>
              <a:defRPr sz="2800">
                <a:latin typeface="Bierstadt Display" panose="020B0504020202020204" pitchFamily="34" charset="0"/>
              </a:defRPr>
            </a:lvl2pPr>
            <a:lvl3pPr>
              <a:defRPr sz="2400">
                <a:latin typeface="Bierstadt Display" panose="020B0504020202020204" pitchFamily="34" charset="0"/>
              </a:defRPr>
            </a:lvl3pPr>
            <a:lvl4pPr>
              <a:defRPr sz="2000">
                <a:latin typeface="Bierstadt Display" panose="020B0504020202020204" pitchFamily="34" charset="0"/>
              </a:defRPr>
            </a:lvl4pPr>
            <a:lvl5pPr>
              <a:defRPr sz="2000">
                <a:latin typeface="Bierstadt Display" panose="020B05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D03D8D1-1C0C-3E47-B32B-D92D76B5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3454399" cy="1817687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AF3F635B-76B5-C746-A729-B01EB9CF1B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6874" y="3113088"/>
            <a:ext cx="3454401" cy="3352800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>
            <a:lvl1pPr marL="0" indent="0">
              <a:buNone/>
              <a:defRPr sz="1800">
                <a:latin typeface="Bierstadt Display" panose="020B05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6FD8245-AE92-1C42-9E75-CB695B1ED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2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5623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5008A82D-463D-C443-BD68-13897A6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3454399" cy="1817687"/>
          </a:xfrm>
        </p:spPr>
        <p:txBody>
          <a:bodyPr anchor="b">
            <a:normAutofit/>
          </a:bodyPr>
          <a:lstStyle>
            <a:lvl1pPr>
              <a:defRPr sz="3600"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2DC5180-F926-FB49-A2A7-C2B5097967F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6875" y="3113088"/>
            <a:ext cx="3454400" cy="3352800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>
            <a:lvl1pPr marL="0" indent="0">
              <a:buNone/>
              <a:defRPr sz="1800">
                <a:latin typeface="Bierstadt Display" panose="020B05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541BFD4-DB69-3D44-A39E-ECAC4BC1C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10125" y="379413"/>
            <a:ext cx="6984999" cy="2659062"/>
          </a:xfrm>
        </p:spPr>
        <p:txBody>
          <a:bodyPr anchor="ctr"/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4F79720C-C8FE-DE47-B71B-42AC09DB07D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810126" y="3113088"/>
            <a:ext cx="3465512" cy="3365499"/>
          </a:xfrm>
        </p:spPr>
        <p:txBody>
          <a:bodyPr anchor="ctr"/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E3759250-B118-6842-8EAB-163263B8283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50250" y="3113088"/>
            <a:ext cx="3454400" cy="3365499"/>
          </a:xfrm>
        </p:spPr>
        <p:txBody>
          <a:bodyPr anchor="ctr"/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091141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4F79720C-C8FE-DE47-B71B-42AC09DB07D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810126" y="3113088"/>
            <a:ext cx="3465512" cy="336549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E3759250-B118-6842-8EAB-163263B8283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50250" y="3113088"/>
            <a:ext cx="3454400" cy="336549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372F5052-4C61-E240-92A7-27E7721E17A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87212" y="379413"/>
            <a:ext cx="4346713" cy="609917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BB4FEE5C-A491-BE4A-A0F8-DD68599B3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10125" y="379413"/>
            <a:ext cx="6984999" cy="265906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310838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mørk, natt&#10;&#10;Automatisk generert beskrivelse">
            <a:extLst>
              <a:ext uri="{FF2B5EF4-FFF2-40B4-BE49-F238E27FC236}">
                <a16:creationId xmlns:a16="http://schemas.microsoft.com/office/drawing/2014/main" id="{3A8AA453-13C6-D547-B223-9DCCD5617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1707" y="376238"/>
            <a:ext cx="6083417" cy="608965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541BFD4-DB69-3D44-A39E-ECAC4BC1CE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052" y="304800"/>
            <a:ext cx="927161" cy="649288"/>
          </a:xfrm>
          <a:prstGeom prst="rect">
            <a:avLst/>
          </a:prstGeom>
        </p:spPr>
      </p:pic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8C49A907-01B2-9449-9DA1-59E2C3B05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6575" y="0"/>
            <a:ext cx="6575424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8D0455FC-1266-694D-9B11-4A025271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6" y="1220788"/>
            <a:ext cx="4337050" cy="18176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5538EC3F-E169-C248-8F07-6DDFEE651AF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6876" y="3113087"/>
            <a:ext cx="4337050" cy="3352801"/>
          </a:xfrm>
        </p:spPr>
        <p:txBody>
          <a:bodyPr tIns="72000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0335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med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EBD2D0-D23C-594A-922F-9CDB5F137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75" y="379413"/>
            <a:ext cx="11407913" cy="6080898"/>
          </a:xfrm>
          <a:prstGeom prst="rect">
            <a:avLst/>
          </a:prstGeom>
        </p:spPr>
      </p:pic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372F5052-4C61-E240-92A7-27E7721E17A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0">
                <a:solidFill>
                  <a:schemeClr val="bg1"/>
                </a:solidFill>
                <a:latin typeface="Bierstadt Display" panose="020B05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628683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e med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A9A19276-7924-5F45-8EB3-B672357DD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6050" y="1270000"/>
            <a:ext cx="42799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oleObject" Target="../embeddings/oleObject3.bin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tags" Target="../tags/tag14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image" Target="../media/image9.emf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oleObject" Target="../embeddings/oleObject9.bin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2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E3325E-C111-422A-B953-F8F21788D0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698373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06" imgH="306" progId="TCLayout.ActiveDocument.1">
                  <p:embed/>
                </p:oleObj>
              </mc:Choice>
              <mc:Fallback>
                <p:oleObj name="think-cell Slide" r:id="rId2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E3325E-C111-422A-B953-F8F21788D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1546AE2A-3641-4D5E-A640-4148F7D3DA5E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pyright">
            <a:extLst>
              <a:ext uri="{FF2B5EF4-FFF2-40B4-BE49-F238E27FC236}">
                <a16:creationId xmlns:a16="http://schemas.microsoft.com/office/drawing/2014/main" id="{C256CC5F-2E32-487E-8F3C-5F626C2236B3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2021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00B4D258-65B1-4091-875A-AE678469BF41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err="1"/>
              <a:t>Juni</a:t>
            </a:r>
            <a:r>
              <a:rPr lang="en-US" sz="1000" b="0" noProof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581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E3325E-C111-422A-B953-F8F21788D0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89629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06" imgH="306" progId="TCLayout.ActiveDocument.1">
                  <p:embed/>
                </p:oleObj>
              </mc:Choice>
              <mc:Fallback>
                <p:oleObj name="think-cell Slide" r:id="rId2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E3325E-C111-422A-B953-F8F21788D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1546AE2A-3641-4D5E-A640-4148F7D3DA5E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pyright">
            <a:extLst>
              <a:ext uri="{FF2B5EF4-FFF2-40B4-BE49-F238E27FC236}">
                <a16:creationId xmlns:a16="http://schemas.microsoft.com/office/drawing/2014/main" id="{C256CC5F-2E32-487E-8F3C-5F626C2236B3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2021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00B4D258-65B1-4091-875A-AE678469BF41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err="1"/>
              <a:t>Juni</a:t>
            </a:r>
            <a:r>
              <a:rPr lang="en-US" sz="1000" b="0" noProof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6071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  <p:sldLayoutId id="2147484062" r:id="rId18"/>
    <p:sldLayoutId id="214748406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E3325E-C111-422A-B953-F8F21788D0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387076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06" imgH="306" progId="TCLayout.ActiveDocument.1">
                  <p:embed/>
                </p:oleObj>
              </mc:Choice>
              <mc:Fallback>
                <p:oleObj name="think-cell Slide" r:id="rId2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E3325E-C111-422A-B953-F8F21788D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1546AE2A-3641-4D5E-A640-4148F7D3DA5E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pyright">
            <a:extLst>
              <a:ext uri="{FF2B5EF4-FFF2-40B4-BE49-F238E27FC236}">
                <a16:creationId xmlns:a16="http://schemas.microsoft.com/office/drawing/2014/main" id="{C256CC5F-2E32-487E-8F3C-5F626C2236B3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/>
              <a:t> © Siemens Energy, 2021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00B4D258-65B1-4091-875A-AE678469BF41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err="1"/>
              <a:t>Juni</a:t>
            </a:r>
            <a:r>
              <a:rPr lang="en-US" sz="1000" b="0" noProof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1118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FE48F03-DA02-425D-9D4B-A391C19CE9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35303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09" imgH="408" progId="TCLayout.ActiveDocument.1">
                  <p:embed/>
                </p:oleObj>
              </mc:Choice>
              <mc:Fallback>
                <p:oleObj name="think-cell Slide" r:id="rId22" imgW="409" imgH="40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FE48F03-DA02-425D-9D4B-A391C19CE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3A50CE2-9F92-CE4F-BCD5-E43DCE33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8" y="1059806"/>
            <a:ext cx="11403012" cy="13039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468ABF-B09F-CE48-965C-6A4130EB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2438399"/>
            <a:ext cx="11407775" cy="33432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E0570E-6A0F-F64E-9985-8CF6828F9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6550" y="5856288"/>
            <a:ext cx="2578100" cy="5929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DF343ADC-7667-4AC5-B297-E83C23860E01}" type="datetime1">
              <a:rPr lang="nb-NO" smtClean="0"/>
              <a:t>24.09.2024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2F89AA-131F-2F41-8B80-4A624F379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875" y="5856288"/>
            <a:ext cx="4556125" cy="5929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my.sharepoint.com/personal/havard_tamburstuen_l_/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8F284F3-D9AB-5647-A545-5F13A5323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07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  <p:sldLayoutId id="2147484314" r:id="rId17"/>
    <p:sldLayoutId id="2147484315" r:id="rId18"/>
    <p:sldLayoutId id="214748431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Bierstadt Display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61">
          <p15:clr>
            <a:srgbClr val="F26B43"/>
          </p15:clr>
        </p15:guide>
        <p15:guide id="2" orient="horz" pos="239">
          <p15:clr>
            <a:srgbClr val="F26B43"/>
          </p15:clr>
        </p15:guide>
        <p15:guide id="3" orient="horz" pos="623">
          <p15:clr>
            <a:srgbClr val="F26B43"/>
          </p15:clr>
        </p15:guide>
        <p15:guide id="4" orient="horz" pos="1536">
          <p15:clr>
            <a:srgbClr val="F26B43"/>
          </p15:clr>
        </p15:guide>
        <p15:guide id="5" orient="horz" pos="1914">
          <p15:clr>
            <a:srgbClr val="F26B43"/>
          </p15:clr>
        </p15:guide>
        <p15:guide id="6" orient="horz" pos="2351">
          <p15:clr>
            <a:srgbClr val="F26B43"/>
          </p15:clr>
        </p15:guide>
        <p15:guide id="7" orient="horz" pos="2781">
          <p15:clr>
            <a:srgbClr val="F26B43"/>
          </p15:clr>
        </p15:guide>
        <p15:guide id="8" orient="horz" pos="3212">
          <p15:clr>
            <a:srgbClr val="F26B43"/>
          </p15:clr>
        </p15:guide>
        <p15:guide id="9" orient="horz" pos="3264">
          <p15:clr>
            <a:srgbClr val="F26B43"/>
          </p15:clr>
        </p15:guide>
        <p15:guide id="10" orient="horz" pos="3642">
          <p15:clr>
            <a:srgbClr val="F26B43"/>
          </p15:clr>
        </p15:guide>
        <p15:guide id="13" orient="horz" pos="669">
          <p15:clr>
            <a:srgbClr val="F26B43"/>
          </p15:clr>
        </p15:guide>
        <p15:guide id="14" orient="horz" pos="1053">
          <p15:clr>
            <a:srgbClr val="F26B43"/>
          </p15:clr>
        </p15:guide>
        <p15:guide id="15" orient="horz" pos="1105">
          <p15:clr>
            <a:srgbClr val="F26B43"/>
          </p15:clr>
        </p15:guide>
        <p15:guide id="16" orient="horz" pos="1489">
          <p15:clr>
            <a:srgbClr val="F26B43"/>
          </p15:clr>
        </p15:guide>
        <p15:guide id="17" orient="horz" pos="2397">
          <p15:clr>
            <a:srgbClr val="F26B43"/>
          </p15:clr>
        </p15:guide>
        <p15:guide id="18" orient="horz" pos="2828">
          <p15:clr>
            <a:srgbClr val="F26B43"/>
          </p15:clr>
        </p15:guide>
        <p15:guide id="19" orient="horz" pos="3689">
          <p15:clr>
            <a:srgbClr val="F26B43"/>
          </p15:clr>
        </p15:guide>
        <p15:guide id="20" orient="horz" pos="4073">
          <p15:clr>
            <a:srgbClr val="F26B43"/>
          </p15:clr>
        </p15:guide>
        <p15:guide id="21" pos="250">
          <p15:clr>
            <a:srgbClr val="F26B43"/>
          </p15:clr>
        </p15:guide>
        <p15:guide id="22" pos="762">
          <p15:clr>
            <a:srgbClr val="F26B43"/>
          </p15:clr>
        </p15:guide>
        <p15:guide id="23" pos="809">
          <p15:clr>
            <a:srgbClr val="F26B43"/>
          </p15:clr>
        </p15:guide>
        <p15:guide id="24" pos="1315">
          <p15:clr>
            <a:srgbClr val="F26B43"/>
          </p15:clr>
        </p15:guide>
        <p15:guide id="25" pos="1361">
          <p15:clr>
            <a:srgbClr val="F26B43"/>
          </p15:clr>
        </p15:guide>
        <p15:guide id="26" pos="1873">
          <p15:clr>
            <a:srgbClr val="F26B43"/>
          </p15:clr>
        </p15:guide>
        <p15:guide id="27" pos="1920">
          <p15:clr>
            <a:srgbClr val="F26B43"/>
          </p15:clr>
        </p15:guide>
        <p15:guide id="28" pos="2426">
          <p15:clr>
            <a:srgbClr val="F26B43"/>
          </p15:clr>
        </p15:guide>
        <p15:guide id="29" pos="2473">
          <p15:clr>
            <a:srgbClr val="F26B43"/>
          </p15:clr>
        </p15:guide>
        <p15:guide id="30" pos="2982">
          <p15:clr>
            <a:srgbClr val="F26B43"/>
          </p15:clr>
        </p15:guide>
        <p15:guide id="31" pos="3030">
          <p15:clr>
            <a:srgbClr val="F26B43"/>
          </p15:clr>
        </p15:guide>
        <p15:guide id="32" pos="3538">
          <p15:clr>
            <a:srgbClr val="F26B43"/>
          </p15:clr>
        </p15:guide>
        <p15:guide id="33" pos="3582">
          <p15:clr>
            <a:srgbClr val="F26B43"/>
          </p15:clr>
        </p15:guide>
        <p15:guide id="34" pos="4655">
          <p15:clr>
            <a:srgbClr val="F26B43"/>
          </p15:clr>
        </p15:guide>
        <p15:guide id="35" pos="4701">
          <p15:clr>
            <a:srgbClr val="F26B43"/>
          </p15:clr>
        </p15:guide>
        <p15:guide id="36" pos="5213">
          <p15:clr>
            <a:srgbClr val="F26B43"/>
          </p15:clr>
        </p15:guide>
        <p15:guide id="37" pos="5260">
          <p15:clr>
            <a:srgbClr val="F26B43"/>
          </p15:clr>
        </p15:guide>
        <p15:guide id="38" pos="5766">
          <p15:clr>
            <a:srgbClr val="F26B43"/>
          </p15:clr>
        </p15:guide>
        <p15:guide id="39" pos="5812">
          <p15:clr>
            <a:srgbClr val="F26B43"/>
          </p15:clr>
        </p15:guide>
        <p15:guide id="40" pos="6324">
          <p15:clr>
            <a:srgbClr val="F26B43"/>
          </p15:clr>
        </p15:guide>
        <p15:guide id="41" pos="6371">
          <p15:clr>
            <a:srgbClr val="F26B43"/>
          </p15:clr>
        </p15:guide>
        <p15:guide id="42" pos="6877">
          <p15:clr>
            <a:srgbClr val="F26B43"/>
          </p15:clr>
        </p15:guide>
        <p15:guide id="43" pos="6924">
          <p15:clr>
            <a:srgbClr val="F26B43"/>
          </p15:clr>
        </p15:guide>
        <p15:guide id="44" pos="7436">
          <p15:clr>
            <a:srgbClr val="F26B43"/>
          </p15:clr>
        </p15:guide>
        <p15:guide id="45" pos="4146">
          <p15:clr>
            <a:srgbClr val="F26B43"/>
          </p15:clr>
        </p15:guide>
        <p15:guide id="46" pos="40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FC1D01E-7C63-4BD4-882B-0CA1568F9D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856317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07" imgH="306" progId="TCLayout.ActiveDocument.1">
                  <p:embed/>
                </p:oleObj>
              </mc:Choice>
              <mc:Fallback>
                <p:oleObj name="think-cell Slide" r:id="rId21" imgW="307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FC1D01E-7C63-4BD4-882B-0CA1568F9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3A50CE2-9F92-CE4F-BCD5-E43DCE33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8" y="1059806"/>
            <a:ext cx="11403012" cy="13039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468ABF-B09F-CE48-965C-6A4130EB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2438399"/>
            <a:ext cx="11407775" cy="3343275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E0570E-6A0F-F64E-9985-8CF6828F9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6550" y="5856288"/>
            <a:ext cx="2578100" cy="5929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791F93E4-0A8E-C642-9108-E22ED4D45869}" type="datetimeFigureOut">
              <a:rPr lang="nb-NO" smtClean="0"/>
              <a:pPr/>
              <a:t>24.09.2024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2F89AA-131F-2F41-8B80-4A624F379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875" y="5856288"/>
            <a:ext cx="8756650" cy="5929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r>
              <a:rPr lang="nb-NO"/>
              <a:t>450147_v1/EgilJ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8F284F3-D9AB-5647-A545-5F13A5323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50" y="379413"/>
            <a:ext cx="812800" cy="6096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  <a:latin typeface="Bierstadt Display" panose="020B0504020202020204" pitchFamily="34" charset="0"/>
              </a:defRPr>
            </a:lvl1pPr>
          </a:lstStyle>
          <a:p>
            <a:fld id="{1A643FE0-EDD9-B541-8F10-352F760D5A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82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  <p:sldLayoutId id="2147484433" r:id="rId15"/>
    <p:sldLayoutId id="2147484434" r:id="rId16"/>
    <p:sldLayoutId id="2147484435" r:id="rId17"/>
    <p:sldLayoutId id="2147484436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Bierstadt Display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ierstadt Display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61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623">
          <p15:clr>
            <a:srgbClr val="A4A3A4"/>
          </p15:clr>
        </p15:guide>
        <p15:guide id="4" orient="horz" pos="1536">
          <p15:clr>
            <a:srgbClr val="A4A3A4"/>
          </p15:clr>
        </p15:guide>
        <p15:guide id="5" orient="horz" pos="1914">
          <p15:clr>
            <a:srgbClr val="A4A3A4"/>
          </p15:clr>
        </p15:guide>
        <p15:guide id="6" orient="horz" pos="2351">
          <p15:clr>
            <a:srgbClr val="A4A3A4"/>
          </p15:clr>
        </p15:guide>
        <p15:guide id="7" orient="horz" pos="2781">
          <p15:clr>
            <a:srgbClr val="A4A3A4"/>
          </p15:clr>
        </p15:guide>
        <p15:guide id="8" orient="horz" pos="3212">
          <p15:clr>
            <a:srgbClr val="A4A3A4"/>
          </p15:clr>
        </p15:guide>
        <p15:guide id="9" orient="horz" pos="3264">
          <p15:clr>
            <a:srgbClr val="A4A3A4"/>
          </p15:clr>
        </p15:guide>
        <p15:guide id="10" orient="horz" pos="3642">
          <p15:clr>
            <a:srgbClr val="A4A3A4"/>
          </p15:clr>
        </p15:guide>
        <p15:guide id="13" orient="horz" pos="669">
          <p15:clr>
            <a:srgbClr val="A4A3A4"/>
          </p15:clr>
        </p15:guide>
        <p15:guide id="14" orient="horz" pos="1053">
          <p15:clr>
            <a:srgbClr val="A4A3A4"/>
          </p15:clr>
        </p15:guide>
        <p15:guide id="15" orient="horz" pos="1105">
          <p15:clr>
            <a:srgbClr val="A4A3A4"/>
          </p15:clr>
        </p15:guide>
        <p15:guide id="16" orient="horz" pos="1489">
          <p15:clr>
            <a:srgbClr val="A4A3A4"/>
          </p15:clr>
        </p15:guide>
        <p15:guide id="17" orient="horz" pos="2397">
          <p15:clr>
            <a:srgbClr val="A4A3A4"/>
          </p15:clr>
        </p15:guide>
        <p15:guide id="18" orient="horz" pos="2828">
          <p15:clr>
            <a:srgbClr val="A4A3A4"/>
          </p15:clr>
        </p15:guide>
        <p15:guide id="19" orient="horz" pos="3689">
          <p15:clr>
            <a:srgbClr val="A4A3A4"/>
          </p15:clr>
        </p15:guide>
        <p15:guide id="20" orient="horz" pos="4073">
          <p15:clr>
            <a:srgbClr val="A4A3A4"/>
          </p15:clr>
        </p15:guide>
        <p15:guide id="21" pos="244">
          <p15:clr>
            <a:srgbClr val="A4A3A4"/>
          </p15:clr>
        </p15:guide>
        <p15:guide id="22" pos="762">
          <p15:clr>
            <a:srgbClr val="A4A3A4"/>
          </p15:clr>
        </p15:guide>
        <p15:guide id="23" pos="809">
          <p15:clr>
            <a:srgbClr val="A4A3A4"/>
          </p15:clr>
        </p15:guide>
        <p15:guide id="24" pos="1315">
          <p15:clr>
            <a:srgbClr val="A4A3A4"/>
          </p15:clr>
        </p15:guide>
        <p15:guide id="25" pos="1361">
          <p15:clr>
            <a:srgbClr val="A4A3A4"/>
          </p15:clr>
        </p15:guide>
        <p15:guide id="26" pos="1873">
          <p15:clr>
            <a:srgbClr val="A4A3A4"/>
          </p15:clr>
        </p15:guide>
        <p15:guide id="27" pos="1920">
          <p15:clr>
            <a:srgbClr val="A4A3A4"/>
          </p15:clr>
        </p15:guide>
        <p15:guide id="28" pos="2426">
          <p15:clr>
            <a:srgbClr val="A4A3A4"/>
          </p15:clr>
        </p15:guide>
        <p15:guide id="29" pos="2473">
          <p15:clr>
            <a:srgbClr val="A4A3A4"/>
          </p15:clr>
        </p15:guide>
        <p15:guide id="30" pos="2982">
          <p15:clr>
            <a:srgbClr val="A4A3A4"/>
          </p15:clr>
        </p15:guide>
        <p15:guide id="31" pos="3030">
          <p15:clr>
            <a:srgbClr val="A4A3A4"/>
          </p15:clr>
        </p15:guide>
        <p15:guide id="32" pos="3538">
          <p15:clr>
            <a:srgbClr val="A4A3A4"/>
          </p15:clr>
        </p15:guide>
        <p15:guide id="33" pos="3582">
          <p15:clr>
            <a:srgbClr val="A4A3A4"/>
          </p15:clr>
        </p15:guide>
        <p15:guide id="34" pos="4655">
          <p15:clr>
            <a:srgbClr val="A4A3A4"/>
          </p15:clr>
        </p15:guide>
        <p15:guide id="35" pos="4701">
          <p15:clr>
            <a:srgbClr val="A4A3A4"/>
          </p15:clr>
        </p15:guide>
        <p15:guide id="36" pos="5213">
          <p15:clr>
            <a:srgbClr val="A4A3A4"/>
          </p15:clr>
        </p15:guide>
        <p15:guide id="37" pos="5260">
          <p15:clr>
            <a:srgbClr val="A4A3A4"/>
          </p15:clr>
        </p15:guide>
        <p15:guide id="38" pos="5766">
          <p15:clr>
            <a:srgbClr val="A4A3A4"/>
          </p15:clr>
        </p15:guide>
        <p15:guide id="39" pos="5812">
          <p15:clr>
            <a:srgbClr val="A4A3A4"/>
          </p15:clr>
        </p15:guide>
        <p15:guide id="40" pos="6324">
          <p15:clr>
            <a:srgbClr val="A4A3A4"/>
          </p15:clr>
        </p15:guide>
        <p15:guide id="41" pos="6371">
          <p15:clr>
            <a:srgbClr val="A4A3A4"/>
          </p15:clr>
        </p15:guide>
        <p15:guide id="42" pos="6877">
          <p15:clr>
            <a:srgbClr val="A4A3A4"/>
          </p15:clr>
        </p15:guide>
        <p15:guide id="43" pos="6924">
          <p15:clr>
            <a:srgbClr val="A4A3A4"/>
          </p15:clr>
        </p15:guide>
        <p15:guide id="44" pos="7436">
          <p15:clr>
            <a:srgbClr val="A4A3A4"/>
          </p15:clr>
        </p15:guide>
        <p15:guide id="45" pos="4146">
          <p15:clr>
            <a:srgbClr val="A4A3A4"/>
          </p15:clr>
        </p15:guide>
        <p15:guide id="46" pos="40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7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6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44.svg"/><Relationship Id="rId10" Type="http://schemas.openxmlformats.org/officeDocument/2006/relationships/image" Target="../media/image4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6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44.svg"/><Relationship Id="rId10" Type="http://schemas.openxmlformats.org/officeDocument/2006/relationships/image" Target="../media/image4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8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0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0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57EDED9-3A6C-4BF6-A85F-FAA94F32362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0754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57EDED9-3A6C-4BF6-A85F-FAA94F323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C2567D47-C4F6-4E16-A15F-EDFD186DF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387600"/>
            <a:ext cx="5699979" cy="2616480"/>
          </a:xfrm>
        </p:spPr>
        <p:txBody>
          <a:bodyPr vert="horz">
            <a:normAutofit/>
          </a:bodyPr>
          <a:lstStyle/>
          <a:p>
            <a:r>
              <a:rPr lang="nb-NO" sz="4800" dirty="0"/>
              <a:t>Topplederens ansvar</a:t>
            </a:r>
          </a:p>
        </p:txBody>
      </p:sp>
      <p:pic>
        <p:nvPicPr>
          <p:cNvPr id="399364" name="Picture 4" descr="Kan være et bilde av en eller flere personer, utendørs og tekst som sier 'ett'">
            <a:extLst>
              <a:ext uri="{FF2B5EF4-FFF2-40B4-BE49-F238E27FC236}">
                <a16:creationId xmlns:a16="http://schemas.microsoft.com/office/drawing/2014/main" id="{05B2D5A6-C746-40A8-8053-D396D958353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 r="223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78AF25AB-9C1E-0CA7-346E-2283CE84755E}"/>
              </a:ext>
            </a:extLst>
          </p:cNvPr>
          <p:cNvSpPr txBox="1">
            <a:spLocks/>
          </p:cNvSpPr>
          <p:nvPr/>
        </p:nvSpPr>
        <p:spPr>
          <a:xfrm>
            <a:off x="6095999" y="5200644"/>
            <a:ext cx="5699979" cy="88452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Bierstadt Display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nb-NO" sz="2800" dirty="0"/>
              <a:t>Trond Winther</a:t>
            </a:r>
          </a:p>
          <a:p>
            <a:r>
              <a:rPr lang="nb-NO" sz="2400" dirty="0"/>
              <a:t>Administrerende Direktør i Lnett</a:t>
            </a:r>
          </a:p>
        </p:txBody>
      </p:sp>
    </p:spTree>
    <p:extLst>
      <p:ext uri="{BB962C8B-B14F-4D97-AF65-F5344CB8AC3E}">
        <p14:creationId xmlns:p14="http://schemas.microsoft.com/office/powerpoint/2010/main" val="41404430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AF60DBE5-2D0A-D5E1-8F03-65B309C05343}"/>
              </a:ext>
            </a:extLst>
          </p:cNvPr>
          <p:cNvSpPr txBox="1">
            <a:spLocks/>
          </p:cNvSpPr>
          <p:nvPr/>
        </p:nvSpPr>
        <p:spPr bwMode="auto">
          <a:xfrm>
            <a:off x="3791826" y="2105565"/>
            <a:ext cx="5692641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Bierstadt Display" panose="020B050402020202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</a:rPr>
              <a:t>Det er vanlig å gjøre feil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Skyld løser ingenting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  <a:sym typeface="Arial"/>
              </a:rPr>
              <a:t>Omstendigheter former atferd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" panose="020B0004020202020204" pitchFamily="34" charset="0"/>
              <a:ea typeface="+mn-ea"/>
              <a:cs typeface="+mn-cs"/>
            </a:endParaRPr>
          </a:p>
          <a:p>
            <a:pPr marL="457200" marR="0" lvl="0" indent="-4572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  <a:sym typeface="Arial"/>
              </a:rPr>
              <a:t>Læring er nøkkelen til forbedring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  <a:sym typeface="Arial"/>
              </a:rPr>
              <a:t>Måten ledere responderer på betyr mye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 Display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8400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AF60DBE5-2D0A-D5E1-8F03-65B309C05343}"/>
              </a:ext>
            </a:extLst>
          </p:cNvPr>
          <p:cNvSpPr txBox="1">
            <a:spLocks/>
          </p:cNvSpPr>
          <p:nvPr/>
        </p:nvSpPr>
        <p:spPr bwMode="auto">
          <a:xfrm>
            <a:off x="3791826" y="2105565"/>
            <a:ext cx="5692641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Bierstadt Display" panose="020B050402020202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</a:rPr>
              <a:t>Det er vanlig å gjøre feil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Skyld løser ingenting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  <a:sym typeface="Arial"/>
              </a:rPr>
              <a:t>Omstendigheter former atferd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457200" marR="0" lvl="0" indent="-457200"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  <a:sym typeface="Arial"/>
              </a:rPr>
              <a:t>Læring er nøkkelen til forbedring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  <a:sym typeface="Arial"/>
              </a:rPr>
              <a:t>Måten ledere responderer på betyr mye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" panose="020B00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 Display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327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78B3AAC-4DD1-4163-2381-260453D10695}"/>
              </a:ext>
            </a:extLst>
          </p:cNvPr>
          <p:cNvGrpSpPr/>
          <p:nvPr/>
        </p:nvGrpSpPr>
        <p:grpSpPr>
          <a:xfrm>
            <a:off x="1503082" y="661645"/>
            <a:ext cx="9185835" cy="5534710"/>
            <a:chOff x="1573210" y="545194"/>
            <a:chExt cx="9185835" cy="5534710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EC2E2CEE-AE00-C94C-96EC-400C30C3DEC1}"/>
                </a:ext>
              </a:extLst>
            </p:cNvPr>
            <p:cNvGraphicFramePr/>
            <p:nvPr/>
          </p:nvGraphicFramePr>
          <p:xfrm>
            <a:off x="1573210" y="545194"/>
            <a:ext cx="9185835" cy="5534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Grafikk 9" descr="Hierarki med heldekkende fyll">
              <a:extLst>
                <a:ext uri="{FF2B5EF4-FFF2-40B4-BE49-F238E27FC236}">
                  <a16:creationId xmlns:a16="http://schemas.microsoft.com/office/drawing/2014/main" id="{27AA9969-E085-459B-6E7F-7A3DF8C8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8927" y="1688193"/>
              <a:ext cx="914400" cy="914400"/>
            </a:xfrm>
            <a:prstGeom prst="rect">
              <a:avLst/>
            </a:prstGeom>
          </p:spPr>
        </p:pic>
        <p:pic>
          <p:nvPicPr>
            <p:cNvPr id="11" name="Grafikk 10" descr="Åpen hånd med plante med heldekkende fyll">
              <a:extLst>
                <a:ext uri="{FF2B5EF4-FFF2-40B4-BE49-F238E27FC236}">
                  <a16:creationId xmlns:a16="http://schemas.microsoft.com/office/drawing/2014/main" id="{862544C5-D503-54BC-94D9-40AA6E7A3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08927" y="3367579"/>
              <a:ext cx="914400" cy="914400"/>
            </a:xfrm>
            <a:prstGeom prst="rect">
              <a:avLst/>
            </a:prstGeom>
          </p:spPr>
        </p:pic>
        <p:pic>
          <p:nvPicPr>
            <p:cNvPr id="12" name="Grafikk 11" descr="Skål med heldekkende fyll">
              <a:extLst>
                <a:ext uri="{FF2B5EF4-FFF2-40B4-BE49-F238E27FC236}">
                  <a16:creationId xmlns:a16="http://schemas.microsoft.com/office/drawing/2014/main" id="{A8922130-E3E4-2160-1CC8-90BEA4308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13422" y="458080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afikk 16" descr="psykisk helse med heldekkende fyll">
            <a:extLst>
              <a:ext uri="{FF2B5EF4-FFF2-40B4-BE49-F238E27FC236}">
                <a16:creationId xmlns:a16="http://schemas.microsoft.com/office/drawing/2014/main" id="{97D77727-C25F-C16F-F4A8-FB764B1E68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34308" y="4697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280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A2841A35-B845-8595-C51F-3FD50A976AFA}"/>
              </a:ext>
            </a:extLst>
          </p:cNvPr>
          <p:cNvSpPr txBox="1">
            <a:spLocks/>
          </p:cNvSpPr>
          <p:nvPr/>
        </p:nvSpPr>
        <p:spPr bwMode="auto">
          <a:xfrm>
            <a:off x="1036805" y="2958603"/>
            <a:ext cx="9873575" cy="81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Bierstadt Display" panose="020B050402020202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nb-NO" sz="3200" i="1" dirty="0">
                <a:solidFill>
                  <a:schemeClr val="accent1"/>
                </a:solidFill>
                <a:latin typeface="Bierstadt" panose="020B0004020202020204" pitchFamily="34" charset="0"/>
              </a:rPr>
              <a:t>Den laveste standarden jeg er villig til å akseptere, er den høyeste standarden jeg kan forvente å få!</a:t>
            </a:r>
            <a:endParaRPr kumimoji="0" lang="nb-NO" sz="3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" panose="020B0004020202020204" pitchFamily="34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lang="nb-NO" sz="3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5819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A2841A35-B845-8595-C51F-3FD50A976AFA}"/>
              </a:ext>
            </a:extLst>
          </p:cNvPr>
          <p:cNvSpPr txBox="1">
            <a:spLocks/>
          </p:cNvSpPr>
          <p:nvPr/>
        </p:nvSpPr>
        <p:spPr bwMode="auto">
          <a:xfrm>
            <a:off x="1062931" y="4774340"/>
            <a:ext cx="9873575" cy="81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Bierstadt Display" panose="020B050402020202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nb-NO" sz="25000" dirty="0">
                <a:solidFill>
                  <a:schemeClr val="accent1"/>
                </a:solidFill>
                <a:latin typeface="Bierstadt" panose="020B0004020202020204" pitchFamily="34" charset="0"/>
              </a:rPr>
              <a:t>0</a:t>
            </a:r>
            <a:endParaRPr kumimoji="0" lang="nb-NO" sz="250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" panose="020B0004020202020204" pitchFamily="34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lang="nb-NO" sz="208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06031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CD626CD-256D-7F23-3F7B-A1B97CACBF2F}"/>
              </a:ext>
            </a:extLst>
          </p:cNvPr>
          <p:cNvCxnSpPr/>
          <p:nvPr/>
        </p:nvCxnSpPr>
        <p:spPr>
          <a:xfrm>
            <a:off x="1426723" y="3452955"/>
            <a:ext cx="93385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ikebent trekant 3">
            <a:extLst>
              <a:ext uri="{FF2B5EF4-FFF2-40B4-BE49-F238E27FC236}">
                <a16:creationId xmlns:a16="http://schemas.microsoft.com/office/drawing/2014/main" id="{988C4804-D4D1-879E-FD2D-05CA121490D8}"/>
              </a:ext>
            </a:extLst>
          </p:cNvPr>
          <p:cNvSpPr/>
          <p:nvPr/>
        </p:nvSpPr>
        <p:spPr>
          <a:xfrm rot="10800000">
            <a:off x="5403712" y="3084036"/>
            <a:ext cx="359923" cy="32100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03C1E6B-ECC4-3D0C-ACBD-D8E6A4CC3CCE}"/>
              </a:ext>
            </a:extLst>
          </p:cNvPr>
          <p:cNvSpPr txBox="1"/>
          <p:nvPr/>
        </p:nvSpPr>
        <p:spPr>
          <a:xfrm>
            <a:off x="1134892" y="3496727"/>
            <a:ext cx="58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accent1"/>
                </a:solidFill>
                <a:latin typeface="Bierstadt Display" panose="020B0004020202020204" pitchFamily="34" charset="0"/>
              </a:rPr>
              <a:t>0</a:t>
            </a:r>
            <a:endParaRPr lang="en-US" sz="3200" dirty="0">
              <a:solidFill>
                <a:schemeClr val="accent1"/>
              </a:solidFill>
              <a:latin typeface="Bierstadt Display" panose="020B00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FE056C3-174C-30D6-7C32-91E3D80A597E}"/>
              </a:ext>
            </a:extLst>
          </p:cNvPr>
          <p:cNvSpPr txBox="1"/>
          <p:nvPr/>
        </p:nvSpPr>
        <p:spPr>
          <a:xfrm>
            <a:off x="10393192" y="3496727"/>
            <a:ext cx="68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accent1"/>
                </a:solidFill>
                <a:latin typeface="Bierstadt Display" panose="020B0004020202020204" pitchFamily="34" charset="0"/>
              </a:rPr>
              <a:t>10</a:t>
            </a:r>
            <a:endParaRPr lang="en-US" sz="3200" dirty="0">
              <a:solidFill>
                <a:schemeClr val="accent1"/>
              </a:solidFill>
              <a:latin typeface="Bierstadt Display" panose="020B0004020202020204" pitchFamily="34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AB140EC-B891-759D-1AE1-EDACC56FCC7A}"/>
              </a:ext>
            </a:extLst>
          </p:cNvPr>
          <p:cNvSpPr txBox="1"/>
          <p:nvPr/>
        </p:nvSpPr>
        <p:spPr>
          <a:xfrm>
            <a:off x="8037477" y="2911952"/>
            <a:ext cx="58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accent1"/>
                </a:solidFill>
                <a:latin typeface="Bierstadt Display" panose="020B0004020202020204" pitchFamily="34" charset="0"/>
              </a:rPr>
              <a:t>?</a:t>
            </a:r>
            <a:endParaRPr lang="en-US" sz="3200" dirty="0">
              <a:solidFill>
                <a:schemeClr val="accent1"/>
              </a:solidFill>
              <a:latin typeface="Bierstadt Display" panose="020B0004020202020204" pitchFamily="34" charset="0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274E9E97-FAA6-B8E5-CD4F-DBB49B31BF93}"/>
              </a:ext>
            </a:extLst>
          </p:cNvPr>
          <p:cNvGrpSpPr/>
          <p:nvPr/>
        </p:nvGrpSpPr>
        <p:grpSpPr>
          <a:xfrm>
            <a:off x="5089995" y="2489914"/>
            <a:ext cx="5406149" cy="2013626"/>
            <a:chOff x="5089995" y="2489914"/>
            <a:chExt cx="5406149" cy="2013626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2A1821AA-F48E-3FE7-5115-E812B1D59A05}"/>
                </a:ext>
              </a:extLst>
            </p:cNvPr>
            <p:cNvSpPr/>
            <p:nvPr/>
          </p:nvSpPr>
          <p:spPr>
            <a:xfrm>
              <a:off x="6095999" y="2489914"/>
              <a:ext cx="4400145" cy="2013626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00BA5A74-9F6D-23F9-1C92-32D090F3E6D9}"/>
                </a:ext>
              </a:extLst>
            </p:cNvPr>
            <p:cNvSpPr txBox="1"/>
            <p:nvPr/>
          </p:nvSpPr>
          <p:spPr>
            <a:xfrm>
              <a:off x="5089995" y="3496727"/>
              <a:ext cx="987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3200" dirty="0">
                  <a:solidFill>
                    <a:schemeClr val="accent1"/>
                  </a:solidFill>
                  <a:latin typeface="Bierstadt Display" panose="020B0004020202020204" pitchFamily="34" charset="0"/>
                </a:rPr>
                <a:t>«10»</a:t>
              </a:r>
              <a:endParaRPr lang="en-US" sz="3200" dirty="0">
                <a:solidFill>
                  <a:schemeClr val="accent1"/>
                </a:solidFill>
                <a:latin typeface="Bierstadt Display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88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78B3AAC-4DD1-4163-2381-260453D10695}"/>
              </a:ext>
            </a:extLst>
          </p:cNvPr>
          <p:cNvGrpSpPr/>
          <p:nvPr/>
        </p:nvGrpSpPr>
        <p:grpSpPr>
          <a:xfrm>
            <a:off x="1503082" y="661645"/>
            <a:ext cx="9185835" cy="5534710"/>
            <a:chOff x="1573210" y="545194"/>
            <a:chExt cx="9185835" cy="5534710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EC2E2CEE-AE00-C94C-96EC-400C30C3DEC1}"/>
                </a:ext>
              </a:extLst>
            </p:cNvPr>
            <p:cNvGraphicFramePr/>
            <p:nvPr/>
          </p:nvGraphicFramePr>
          <p:xfrm>
            <a:off x="1573210" y="545194"/>
            <a:ext cx="9185835" cy="5534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Grafikk 9" descr="Hierarki med heldekkende fyll">
              <a:extLst>
                <a:ext uri="{FF2B5EF4-FFF2-40B4-BE49-F238E27FC236}">
                  <a16:creationId xmlns:a16="http://schemas.microsoft.com/office/drawing/2014/main" id="{27AA9969-E085-459B-6E7F-7A3DF8C8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8927" y="1688193"/>
              <a:ext cx="914400" cy="914400"/>
            </a:xfrm>
            <a:prstGeom prst="rect">
              <a:avLst/>
            </a:prstGeom>
          </p:spPr>
        </p:pic>
        <p:pic>
          <p:nvPicPr>
            <p:cNvPr id="11" name="Grafikk 10" descr="Åpen hånd med plante med heldekkende fyll">
              <a:extLst>
                <a:ext uri="{FF2B5EF4-FFF2-40B4-BE49-F238E27FC236}">
                  <a16:creationId xmlns:a16="http://schemas.microsoft.com/office/drawing/2014/main" id="{862544C5-D503-54BC-94D9-40AA6E7A3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08927" y="3367579"/>
              <a:ext cx="914400" cy="914400"/>
            </a:xfrm>
            <a:prstGeom prst="rect">
              <a:avLst/>
            </a:prstGeom>
          </p:spPr>
        </p:pic>
        <p:pic>
          <p:nvPicPr>
            <p:cNvPr id="12" name="Grafikk 11" descr="Skål med heldekkende fyll">
              <a:extLst>
                <a:ext uri="{FF2B5EF4-FFF2-40B4-BE49-F238E27FC236}">
                  <a16:creationId xmlns:a16="http://schemas.microsoft.com/office/drawing/2014/main" id="{A8922130-E3E4-2160-1CC8-90BEA4308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13422" y="458080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afikk 16" descr="psykisk helse med heldekkende fyll">
            <a:extLst>
              <a:ext uri="{FF2B5EF4-FFF2-40B4-BE49-F238E27FC236}">
                <a16:creationId xmlns:a16="http://schemas.microsoft.com/office/drawing/2014/main" id="{97D77727-C25F-C16F-F4A8-FB764B1E68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34308" y="4697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734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026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23E2BE8-0719-47CE-B559-BE7A1BFBD2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23E2BE8-0719-47CE-B559-BE7A1BFBD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lassholder for bilde 2">
            <a:extLst>
              <a:ext uri="{FF2B5EF4-FFF2-40B4-BE49-F238E27FC236}">
                <a16:creationId xmlns:a16="http://schemas.microsoft.com/office/drawing/2014/main" id="{750D5ED9-DF75-4FDB-9E62-C5CB3AF565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8679" cy="6917331"/>
          </a:xfrm>
          <a:prstGeom prst="rect">
            <a:avLst/>
          </a:prstGeom>
        </p:spPr>
      </p:pic>
      <p:sp>
        <p:nvSpPr>
          <p:cNvPr id="34" name="Rektangel 33">
            <a:extLst>
              <a:ext uri="{FF2B5EF4-FFF2-40B4-BE49-F238E27FC236}">
                <a16:creationId xmlns:a16="http://schemas.microsoft.com/office/drawing/2014/main" id="{D9021F8E-CE45-4309-B97F-E02852E90F9D}"/>
              </a:ext>
            </a:extLst>
          </p:cNvPr>
          <p:cNvSpPr/>
          <p:nvPr/>
        </p:nvSpPr>
        <p:spPr>
          <a:xfrm>
            <a:off x="-82850" y="-49174"/>
            <a:ext cx="12573000" cy="6956347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chemeClr val="accent1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82945" name="Bilde 45">
            <a:extLst>
              <a:ext uri="{FF2B5EF4-FFF2-40B4-BE49-F238E27FC236}">
                <a16:creationId xmlns:a16="http://schemas.microsoft.com/office/drawing/2014/main" id="{D0C35C8E-E688-4236-B9FC-2BA8AE8F0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6" y="3383761"/>
            <a:ext cx="4440598" cy="26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kon_familie.png">
            <a:extLst>
              <a:ext uri="{FF2B5EF4-FFF2-40B4-BE49-F238E27FC236}">
                <a16:creationId xmlns:a16="http://schemas.microsoft.com/office/drawing/2014/main" id="{B930FF46-3B10-405E-96D9-0062116CD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78" y="1790860"/>
            <a:ext cx="2220299" cy="13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285">
            <a:extLst>
              <a:ext uri="{FF2B5EF4-FFF2-40B4-BE49-F238E27FC236}">
                <a16:creationId xmlns:a16="http://schemas.microsoft.com/office/drawing/2014/main" id="{DA7D4D25-9FEF-45DB-A026-106D3C25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327" y="427350"/>
            <a:ext cx="2883793" cy="10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5" tIns="50795" rIns="50795" bIns="507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999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165 000</a:t>
            </a:r>
          </a:p>
        </p:txBody>
      </p:sp>
      <p:sp>
        <p:nvSpPr>
          <p:cNvPr id="7" name="Shape 286">
            <a:extLst>
              <a:ext uri="{FF2B5EF4-FFF2-40B4-BE49-F238E27FC236}">
                <a16:creationId xmlns:a16="http://schemas.microsoft.com/office/drawing/2014/main" id="{D04BA510-B2B2-450E-89B2-84C34A919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74" y="1922033"/>
            <a:ext cx="1386588" cy="10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5" tIns="50795" rIns="50795" bIns="507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999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360</a:t>
            </a:r>
          </a:p>
        </p:txBody>
      </p:sp>
      <p:sp>
        <p:nvSpPr>
          <p:cNvPr id="8" name="Shape 287">
            <a:extLst>
              <a:ext uri="{FF2B5EF4-FFF2-40B4-BE49-F238E27FC236}">
                <a16:creationId xmlns:a16="http://schemas.microsoft.com/office/drawing/2014/main" id="{EDD50FD0-44D0-433E-9919-1806CB8F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43" y="2814577"/>
            <a:ext cx="2090533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95" tIns="50795" rIns="50795" bIns="50795" anchor="ctr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ansatte</a:t>
            </a:r>
          </a:p>
        </p:txBody>
      </p:sp>
      <p:sp>
        <p:nvSpPr>
          <p:cNvPr id="9" name="Shape 288">
            <a:extLst>
              <a:ext uri="{FF2B5EF4-FFF2-40B4-BE49-F238E27FC236}">
                <a16:creationId xmlns:a16="http://schemas.microsoft.com/office/drawing/2014/main" id="{CE2E6B16-D4FC-4749-8BE5-267D37F9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437" y="1299603"/>
            <a:ext cx="631573" cy="3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5" tIns="50795" rIns="50795" bIns="50795" anchor="ctr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kunder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40FC72A7-ED50-4EF5-8D27-4AD171AA4607}"/>
              </a:ext>
            </a:extLst>
          </p:cNvPr>
          <p:cNvGrpSpPr>
            <a:grpSpLocks/>
          </p:cNvGrpSpPr>
          <p:nvPr/>
        </p:nvGrpSpPr>
        <p:grpSpPr bwMode="auto">
          <a:xfrm>
            <a:off x="977408" y="603923"/>
            <a:ext cx="2788171" cy="2717931"/>
            <a:chOff x="2990022" y="603006"/>
            <a:chExt cx="3718214" cy="3623955"/>
          </a:xfrm>
        </p:grpSpPr>
        <p:pic>
          <p:nvPicPr>
            <p:cNvPr id="66585" name="ikon_dame.png">
              <a:extLst>
                <a:ext uri="{FF2B5EF4-FFF2-40B4-BE49-F238E27FC236}">
                  <a16:creationId xmlns:a16="http://schemas.microsoft.com/office/drawing/2014/main" id="{3805EFE7-18D9-4B9C-83EE-0F2942DC4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022" y="603006"/>
              <a:ext cx="713213" cy="190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6586" name="ikon_mann.png">
              <a:extLst>
                <a:ext uri="{FF2B5EF4-FFF2-40B4-BE49-F238E27FC236}">
                  <a16:creationId xmlns:a16="http://schemas.microsoft.com/office/drawing/2014/main" id="{6E369EB9-B986-4D73-A131-7F7EB5848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272" y="603006"/>
              <a:ext cx="713213" cy="190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6587" name="ikon_dame.png">
              <a:extLst>
                <a:ext uri="{FF2B5EF4-FFF2-40B4-BE49-F238E27FC236}">
                  <a16:creationId xmlns:a16="http://schemas.microsoft.com/office/drawing/2014/main" id="{FAC917AC-8A3F-42EF-9D8E-495F3D88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523" y="603006"/>
              <a:ext cx="713213" cy="190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6588" name="ikon_mann.png">
              <a:extLst>
                <a:ext uri="{FF2B5EF4-FFF2-40B4-BE49-F238E27FC236}">
                  <a16:creationId xmlns:a16="http://schemas.microsoft.com/office/drawing/2014/main" id="{4714D9F8-A21C-4F29-8B13-EC191119E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773" y="603006"/>
              <a:ext cx="713213" cy="190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6589" name="ikon_dame.png">
              <a:extLst>
                <a:ext uri="{FF2B5EF4-FFF2-40B4-BE49-F238E27FC236}">
                  <a16:creationId xmlns:a16="http://schemas.microsoft.com/office/drawing/2014/main" id="{72E9E826-3ED9-4774-9EF4-A55D8822C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023" y="603006"/>
              <a:ext cx="713213" cy="190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6590" name="ikon_dame.png">
              <a:extLst>
                <a:ext uri="{FF2B5EF4-FFF2-40B4-BE49-F238E27FC236}">
                  <a16:creationId xmlns:a16="http://schemas.microsoft.com/office/drawing/2014/main" id="{CDD0FAEB-A342-4297-94ED-DD2B1BC0F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773" y="2325061"/>
              <a:ext cx="713213" cy="190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6591" name="ikon_mann.png">
              <a:extLst>
                <a:ext uri="{FF2B5EF4-FFF2-40B4-BE49-F238E27FC236}">
                  <a16:creationId xmlns:a16="http://schemas.microsoft.com/office/drawing/2014/main" id="{455B9468-A99D-4D05-A652-CBE923AB7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023" y="2325061"/>
              <a:ext cx="713213" cy="190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90550B97-A096-4DA2-8EE3-C9DA4CAE0504}"/>
              </a:ext>
            </a:extLst>
          </p:cNvPr>
          <p:cNvGrpSpPr>
            <a:grpSpLocks/>
          </p:cNvGrpSpPr>
          <p:nvPr/>
        </p:nvGrpSpPr>
        <p:grpSpPr bwMode="auto">
          <a:xfrm>
            <a:off x="690009" y="427350"/>
            <a:ext cx="10755056" cy="5708490"/>
            <a:chOff x="960438" y="730909"/>
            <a:chExt cx="14341475" cy="7610376"/>
          </a:xfrm>
        </p:grpSpPr>
        <p:sp>
          <p:nvSpPr>
            <p:cNvPr id="66581" name="Shape 298">
              <a:extLst>
                <a:ext uri="{FF2B5EF4-FFF2-40B4-BE49-F238E27FC236}">
                  <a16:creationId xmlns:a16="http://schemas.microsoft.com/office/drawing/2014/main" id="{19EE2818-7E72-4A00-88AF-A82C44637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438" y="4533731"/>
              <a:ext cx="14341475" cy="9694"/>
            </a:xfrm>
            <a:prstGeom prst="line">
              <a:avLst/>
            </a:prstGeom>
            <a:noFill/>
            <a:ln w="127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795" tIns="50795" rIns="50795" bIns="5079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582" name="Shape 299">
              <a:extLst>
                <a:ext uri="{FF2B5EF4-FFF2-40B4-BE49-F238E27FC236}">
                  <a16:creationId xmlns:a16="http://schemas.microsoft.com/office/drawing/2014/main" id="{DECC8C8A-E6CC-4B63-AC30-99E7974AE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1855" y="4528770"/>
              <a:ext cx="13879" cy="3812515"/>
            </a:xfrm>
            <a:prstGeom prst="line">
              <a:avLst/>
            </a:prstGeom>
            <a:noFill/>
            <a:ln w="127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795" tIns="50795" rIns="50795" bIns="5079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583" name="Shape 299">
              <a:extLst>
                <a:ext uri="{FF2B5EF4-FFF2-40B4-BE49-F238E27FC236}">
                  <a16:creationId xmlns:a16="http://schemas.microsoft.com/office/drawing/2014/main" id="{4C4D2476-C764-4080-B5BD-A3A98AC0A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1904" y="730909"/>
              <a:ext cx="13879" cy="3812515"/>
            </a:xfrm>
            <a:prstGeom prst="line">
              <a:avLst/>
            </a:prstGeom>
            <a:noFill/>
            <a:ln w="127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795" tIns="50795" rIns="50795" bIns="5079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584" name="Shape 299">
              <a:extLst>
                <a:ext uri="{FF2B5EF4-FFF2-40B4-BE49-F238E27FC236}">
                  <a16:creationId xmlns:a16="http://schemas.microsoft.com/office/drawing/2014/main" id="{6F19B593-4F7C-407F-B103-151A1B439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57927" y="730909"/>
              <a:ext cx="13879" cy="3812515"/>
            </a:xfrm>
            <a:prstGeom prst="line">
              <a:avLst/>
            </a:prstGeom>
            <a:noFill/>
            <a:ln w="127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795" tIns="50795" rIns="50795" bIns="5079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82956" name="Bilde 36">
            <a:extLst>
              <a:ext uri="{FF2B5EF4-FFF2-40B4-BE49-F238E27FC236}">
                <a16:creationId xmlns:a16="http://schemas.microsoft.com/office/drawing/2014/main" id="{8A93B66A-DC15-462D-9AF5-F503483A41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6" y="4051637"/>
            <a:ext cx="2007198" cy="19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hape 285">
            <a:extLst>
              <a:ext uri="{FF2B5EF4-FFF2-40B4-BE49-F238E27FC236}">
                <a16:creationId xmlns:a16="http://schemas.microsoft.com/office/drawing/2014/main" id="{6B63A659-A285-49EB-92C6-2581B7A1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579" y="3673272"/>
            <a:ext cx="958586" cy="10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5" tIns="50795" rIns="50795" bIns="507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999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57</a:t>
            </a:r>
          </a:p>
        </p:txBody>
      </p:sp>
      <p:sp>
        <p:nvSpPr>
          <p:cNvPr id="39" name="Shape 288">
            <a:extLst>
              <a:ext uri="{FF2B5EF4-FFF2-40B4-BE49-F238E27FC236}">
                <a16:creationId xmlns:a16="http://schemas.microsoft.com/office/drawing/2014/main" id="{0DD7716C-98E9-4AE5-B4B4-811262D97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4311" y="4545525"/>
            <a:ext cx="1833826" cy="3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5" tIns="50795" rIns="50795" bIns="50795" anchor="ctr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transformatorstasjoner</a:t>
            </a:r>
          </a:p>
        </p:txBody>
      </p:sp>
      <p:sp>
        <p:nvSpPr>
          <p:cNvPr id="40" name="Shape 285">
            <a:extLst>
              <a:ext uri="{FF2B5EF4-FFF2-40B4-BE49-F238E27FC236}">
                <a16:creationId xmlns:a16="http://schemas.microsoft.com/office/drawing/2014/main" id="{B93BDF38-6904-4712-90BF-99D13BDC1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484" y="4857233"/>
            <a:ext cx="2027789" cy="10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5" tIns="50795" rIns="50795" bIns="507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999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4 044</a:t>
            </a:r>
          </a:p>
        </p:txBody>
      </p:sp>
      <p:sp>
        <p:nvSpPr>
          <p:cNvPr id="41" name="Shape 288">
            <a:extLst>
              <a:ext uri="{FF2B5EF4-FFF2-40B4-BE49-F238E27FC236}">
                <a16:creationId xmlns:a16="http://schemas.microsoft.com/office/drawing/2014/main" id="{7AB6BAC9-F660-42E0-9557-65FE194B6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689" y="5729486"/>
            <a:ext cx="1093239" cy="3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5" tIns="50795" rIns="50795" bIns="50795" anchor="ctr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nettstasjoner</a:t>
            </a:r>
          </a:p>
        </p:txBody>
      </p:sp>
      <p:sp>
        <p:nvSpPr>
          <p:cNvPr id="42" name="Shape 286">
            <a:extLst>
              <a:ext uri="{FF2B5EF4-FFF2-40B4-BE49-F238E27FC236}">
                <a16:creationId xmlns:a16="http://schemas.microsoft.com/office/drawing/2014/main" id="{53715816-32C1-4895-9481-CA579C9E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049" y="3678034"/>
            <a:ext cx="2027789" cy="10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5" tIns="50795" rIns="50795" bIns="5079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999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1 350</a:t>
            </a:r>
          </a:p>
        </p:txBody>
      </p:sp>
      <p:sp>
        <p:nvSpPr>
          <p:cNvPr id="43" name="Shape 287">
            <a:extLst>
              <a:ext uri="{FF2B5EF4-FFF2-40B4-BE49-F238E27FC236}">
                <a16:creationId xmlns:a16="http://schemas.microsoft.com/office/drawing/2014/main" id="{B7B2B8C9-C01F-40C0-A237-F074327D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717" y="4645579"/>
            <a:ext cx="2090533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95" tIns="50795" rIns="50795" bIns="50795" anchor="ctr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MW </a:t>
            </a:r>
            <a:r>
              <a:rPr kumimoji="0" lang="nb-NO" altLang="nb-NO" sz="1350" b="0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feb</a:t>
            </a:r>
            <a:r>
              <a:rPr kumimoji="0" lang="nb-NO" altLang="nb-NO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 2022</a:t>
            </a:r>
          </a:p>
        </p:txBody>
      </p:sp>
      <p:sp>
        <p:nvSpPr>
          <p:cNvPr id="44" name="Shape 287">
            <a:extLst>
              <a:ext uri="{FF2B5EF4-FFF2-40B4-BE49-F238E27FC236}">
                <a16:creationId xmlns:a16="http://schemas.microsoft.com/office/drawing/2014/main" id="{F5014C66-F46F-499F-B766-302CB3A28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717" y="4850347"/>
            <a:ext cx="2090533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95" tIns="50795" rIns="50795" bIns="50795" anchor="ctr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Maks overført effekt:</a:t>
            </a:r>
          </a:p>
        </p:txBody>
      </p:sp>
      <p:sp>
        <p:nvSpPr>
          <p:cNvPr id="3" name="Sekskant 2">
            <a:extLst>
              <a:ext uri="{FF2B5EF4-FFF2-40B4-BE49-F238E27FC236}">
                <a16:creationId xmlns:a16="http://schemas.microsoft.com/office/drawing/2014/main" id="{E4741A11-3CBA-4407-B447-AD6B3E5AAE47}"/>
              </a:ext>
            </a:extLst>
          </p:cNvPr>
          <p:cNvSpPr/>
          <p:nvPr/>
        </p:nvSpPr>
        <p:spPr>
          <a:xfrm>
            <a:off x="4564470" y="315728"/>
            <a:ext cx="3006134" cy="2586370"/>
          </a:xfrm>
          <a:prstGeom prst="hexagon">
            <a:avLst/>
          </a:prstGeom>
          <a:solidFill>
            <a:srgbClr val="0D0D0D">
              <a:alpha val="60000"/>
            </a:srgbClr>
          </a:solidFill>
          <a:ln>
            <a:solidFill>
              <a:srgbClr val="000000">
                <a:alpha val="8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20351A-1D72-4914-9C33-00909250B65F}"/>
              </a:ext>
            </a:extLst>
          </p:cNvPr>
          <p:cNvSpPr/>
          <p:nvPr/>
        </p:nvSpPr>
        <p:spPr>
          <a:xfrm>
            <a:off x="5055266" y="824077"/>
            <a:ext cx="20719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6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erstadt Display" panose="020B0504020202020204"/>
                <a:ea typeface="+mn-ea"/>
                <a:cs typeface="+mn-cs"/>
                <a:sym typeface="Helvetica" panose="020B0604020202020204" pitchFamily="34" charset="0"/>
              </a:rPr>
              <a:t>1 723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4A07A8E-376F-43D0-B707-96D21528F592}"/>
              </a:ext>
            </a:extLst>
          </p:cNvPr>
          <p:cNvSpPr txBox="1"/>
          <p:nvPr/>
        </p:nvSpPr>
        <p:spPr>
          <a:xfrm>
            <a:off x="5334175" y="1873973"/>
            <a:ext cx="153116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 panose="020B0604020202020204" pitchFamily="34" charset="0"/>
              </a:rPr>
              <a:t>millioner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 panose="020B0604020202020204" pitchFamily="34" charset="0"/>
              </a:rPr>
              <a:t>i omsetning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 panose="020B0604020202020204" pitchFamily="34" charset="0"/>
              </a:rPr>
              <a:t>i 2023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0986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31923" y="204281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9649709-A807-2C90-2F85-E4769DDB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77" y="1753081"/>
            <a:ext cx="8552719" cy="681080"/>
          </a:xfrm>
        </p:spPr>
        <p:txBody>
          <a:bodyPr anchor="b">
            <a:normAutofit/>
          </a:bodyPr>
          <a:lstStyle/>
          <a:p>
            <a:r>
              <a:rPr lang="nb-NO" b="1" dirty="0"/>
              <a:t>Endring i kontekst = endring av risikobildet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5882736-F11B-1FE3-CAD3-ED39D17B3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"/>
          <a:stretch/>
        </p:blipFill>
        <p:spPr>
          <a:xfrm>
            <a:off x="941477" y="2744872"/>
            <a:ext cx="6968332" cy="384213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C6B1E56B-2AFC-AD42-742E-9247E4CC4268}"/>
              </a:ext>
            </a:extLst>
          </p:cNvPr>
          <p:cNvGrpSpPr/>
          <p:nvPr/>
        </p:nvGrpSpPr>
        <p:grpSpPr>
          <a:xfrm>
            <a:off x="7454682" y="4556386"/>
            <a:ext cx="4079027" cy="1719909"/>
            <a:chOff x="7357851" y="4216752"/>
            <a:chExt cx="4079027" cy="1719909"/>
          </a:xfrm>
        </p:grpSpPr>
        <p:pic>
          <p:nvPicPr>
            <p:cNvPr id="5" name="Grafikk 4" descr="Mål med heldekkende fyll">
              <a:extLst>
                <a:ext uri="{FF2B5EF4-FFF2-40B4-BE49-F238E27FC236}">
                  <a16:creationId xmlns:a16="http://schemas.microsoft.com/office/drawing/2014/main" id="{BAE53FD0-0D66-998A-9395-CF8416178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0534" y="4549712"/>
              <a:ext cx="380267" cy="380267"/>
            </a:xfrm>
            <a:prstGeom prst="rect">
              <a:avLst/>
            </a:prstGeom>
          </p:spPr>
        </p:pic>
        <p:pic>
          <p:nvPicPr>
            <p:cNvPr id="6" name="Grafikk 5" descr="Mål med heldekkende fyll">
              <a:extLst>
                <a:ext uri="{FF2B5EF4-FFF2-40B4-BE49-F238E27FC236}">
                  <a16:creationId xmlns:a16="http://schemas.microsoft.com/office/drawing/2014/main" id="{4D6DC58E-A165-71AA-69FA-23391844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0536" y="5289834"/>
              <a:ext cx="380267" cy="380267"/>
            </a:xfrm>
            <a:prstGeom prst="rect">
              <a:avLst/>
            </a:prstGeom>
          </p:spPr>
        </p:pic>
        <p:sp>
          <p:nvSpPr>
            <p:cNvPr id="7" name="Plassholder for innhold 13">
              <a:extLst>
                <a:ext uri="{FF2B5EF4-FFF2-40B4-BE49-F238E27FC236}">
                  <a16:creationId xmlns:a16="http://schemas.microsoft.com/office/drawing/2014/main" id="{A5863B4D-7751-0165-A0C5-B72C6DC1B778}"/>
                </a:ext>
              </a:extLst>
            </p:cNvPr>
            <p:cNvSpPr txBox="1">
              <a:spLocks/>
            </p:cNvSpPr>
            <p:nvPr/>
          </p:nvSpPr>
          <p:spPr>
            <a:xfrm>
              <a:off x="7357851" y="4216752"/>
              <a:ext cx="4079027" cy="1719909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800"/>
                </a:spcBef>
                <a:spcAft>
                  <a:spcPts val="1200"/>
                </a:spcAft>
              </a:pPr>
              <a:r>
                <a:rPr lang="nb-NO" dirty="0">
                  <a:solidFill>
                    <a:schemeClr val="accent1"/>
                  </a:solidFill>
                  <a:latin typeface="Bierstadt Display"/>
                </a:rPr>
                <a:t>Grønn omstilling</a:t>
              </a:r>
            </a:p>
            <a:p>
              <a:pPr algn="ctr">
                <a:lnSpc>
                  <a:spcPct val="100000"/>
                </a:lnSpc>
                <a:spcBef>
                  <a:spcPts val="1800"/>
                </a:spcBef>
                <a:spcAft>
                  <a:spcPts val="1200"/>
                </a:spcAft>
              </a:pPr>
              <a:r>
                <a:rPr lang="nb-NO" dirty="0">
                  <a:solidFill>
                    <a:schemeClr val="accent1"/>
                  </a:solidFill>
                  <a:latin typeface="Bierstadt Display"/>
                </a:rPr>
                <a:t>Næringsutvikling</a:t>
              </a:r>
              <a:endParaRPr lang="nb-NO" dirty="0">
                <a:solidFill>
                  <a:schemeClr val="accent1"/>
                </a:solidFill>
                <a:latin typeface="Euphemia" panose="020B0503040102020104" pitchFamily="34" charset="0"/>
              </a:endParaRP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08D28A40-94AB-B6C6-8354-99E799A31F40}"/>
              </a:ext>
            </a:extLst>
          </p:cNvPr>
          <p:cNvGrpSpPr/>
          <p:nvPr/>
        </p:nvGrpSpPr>
        <p:grpSpPr>
          <a:xfrm>
            <a:off x="8321924" y="3084506"/>
            <a:ext cx="2896500" cy="1719909"/>
            <a:chOff x="8225093" y="2744872"/>
            <a:chExt cx="2896500" cy="1719909"/>
          </a:xfrm>
        </p:grpSpPr>
        <p:sp>
          <p:nvSpPr>
            <p:cNvPr id="10" name="Grafikk 8" descr="Merke, avkryssing 1 med heldekkende fyll">
              <a:extLst>
                <a:ext uri="{FF2B5EF4-FFF2-40B4-BE49-F238E27FC236}">
                  <a16:creationId xmlns:a16="http://schemas.microsoft.com/office/drawing/2014/main" id="{B8B3B8BA-603F-EDF6-129D-A31E230D69BF}"/>
                </a:ext>
              </a:extLst>
            </p:cNvPr>
            <p:cNvSpPr/>
            <p:nvPr/>
          </p:nvSpPr>
          <p:spPr>
            <a:xfrm>
              <a:off x="10738700" y="3088343"/>
              <a:ext cx="300879" cy="300879"/>
            </a:xfrm>
            <a:custGeom>
              <a:avLst/>
              <a:gdLst>
                <a:gd name="connsiteX0" fmla="*/ 150440 w 300879"/>
                <a:gd name="connsiteY0" fmla="*/ 0 h 300879"/>
                <a:gd name="connsiteX1" fmla="*/ 0 w 300879"/>
                <a:gd name="connsiteY1" fmla="*/ 150440 h 300879"/>
                <a:gd name="connsiteX2" fmla="*/ 150440 w 300879"/>
                <a:gd name="connsiteY2" fmla="*/ 300879 h 300879"/>
                <a:gd name="connsiteX3" fmla="*/ 300879 w 300879"/>
                <a:gd name="connsiteY3" fmla="*/ 150440 h 300879"/>
                <a:gd name="connsiteX4" fmla="*/ 300879 w 300879"/>
                <a:gd name="connsiteY4" fmla="*/ 150428 h 300879"/>
                <a:gd name="connsiteX5" fmla="*/ 150554 w 300879"/>
                <a:gd name="connsiteY5" fmla="*/ 0 h 300879"/>
                <a:gd name="connsiteX6" fmla="*/ 150440 w 300879"/>
                <a:gd name="connsiteY6" fmla="*/ 0 h 300879"/>
                <a:gd name="connsiteX7" fmla="*/ 186882 w 300879"/>
                <a:gd name="connsiteY7" fmla="*/ 157625 h 300879"/>
                <a:gd name="connsiteX8" fmla="*/ 120731 w 300879"/>
                <a:gd name="connsiteY8" fmla="*/ 223843 h 300879"/>
                <a:gd name="connsiteX9" fmla="*/ 64047 w 300879"/>
                <a:gd name="connsiteY9" fmla="*/ 167159 h 300879"/>
                <a:gd name="connsiteX10" fmla="*/ 82986 w 300879"/>
                <a:gd name="connsiteY10" fmla="*/ 148221 h 300879"/>
                <a:gd name="connsiteX11" fmla="*/ 120731 w 300879"/>
                <a:gd name="connsiteY11" fmla="*/ 185967 h 300879"/>
                <a:gd name="connsiteX12" fmla="*/ 175395 w 300879"/>
                <a:gd name="connsiteY12" fmla="*/ 130594 h 300879"/>
                <a:gd name="connsiteX13" fmla="*/ 222298 w 300879"/>
                <a:gd name="connsiteY13" fmla="*/ 84285 h 300879"/>
                <a:gd name="connsiteX14" fmla="*/ 224006 w 300879"/>
                <a:gd name="connsiteY14" fmla="*/ 82700 h 300879"/>
                <a:gd name="connsiteX15" fmla="*/ 225590 w 300879"/>
                <a:gd name="connsiteY15" fmla="*/ 80989 h 300879"/>
                <a:gd name="connsiteX16" fmla="*/ 244794 w 300879"/>
                <a:gd name="connsiteY16" fmla="*/ 99927 h 300879"/>
                <a:gd name="connsiteX17" fmla="*/ 186878 w 300879"/>
                <a:gd name="connsiteY17" fmla="*/ 157613 h 30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0879" h="300879">
                  <a:moveTo>
                    <a:pt x="150440" y="0"/>
                  </a:moveTo>
                  <a:cubicBezTo>
                    <a:pt x="67354" y="0"/>
                    <a:pt x="0" y="67354"/>
                    <a:pt x="0" y="150440"/>
                  </a:cubicBezTo>
                  <a:cubicBezTo>
                    <a:pt x="0" y="233525"/>
                    <a:pt x="67354" y="300879"/>
                    <a:pt x="150440" y="300879"/>
                  </a:cubicBezTo>
                  <a:cubicBezTo>
                    <a:pt x="233525" y="300879"/>
                    <a:pt x="300879" y="233525"/>
                    <a:pt x="300879" y="150440"/>
                  </a:cubicBezTo>
                  <a:cubicBezTo>
                    <a:pt x="300879" y="150436"/>
                    <a:pt x="300879" y="150432"/>
                    <a:pt x="300879" y="150428"/>
                  </a:cubicBezTo>
                  <a:cubicBezTo>
                    <a:pt x="300908" y="67377"/>
                    <a:pt x="233605" y="29"/>
                    <a:pt x="150554" y="0"/>
                  </a:cubicBezTo>
                  <a:cubicBezTo>
                    <a:pt x="150516" y="0"/>
                    <a:pt x="150478" y="0"/>
                    <a:pt x="150440" y="0"/>
                  </a:cubicBezTo>
                  <a:close/>
                  <a:moveTo>
                    <a:pt x="186882" y="157625"/>
                  </a:moveTo>
                  <a:cubicBezTo>
                    <a:pt x="164964" y="179504"/>
                    <a:pt x="142913" y="201577"/>
                    <a:pt x="120731" y="223843"/>
                  </a:cubicBezTo>
                  <a:cubicBezTo>
                    <a:pt x="101881" y="204904"/>
                    <a:pt x="82987" y="186009"/>
                    <a:pt x="64047" y="167159"/>
                  </a:cubicBezTo>
                  <a:lnTo>
                    <a:pt x="82986" y="148221"/>
                  </a:lnTo>
                  <a:lnTo>
                    <a:pt x="120731" y="185967"/>
                  </a:lnTo>
                  <a:cubicBezTo>
                    <a:pt x="139055" y="167379"/>
                    <a:pt x="157276" y="148921"/>
                    <a:pt x="175395" y="130594"/>
                  </a:cubicBezTo>
                  <a:cubicBezTo>
                    <a:pt x="193501" y="112270"/>
                    <a:pt x="203519" y="102435"/>
                    <a:pt x="222298" y="84285"/>
                  </a:cubicBezTo>
                  <a:cubicBezTo>
                    <a:pt x="222825" y="83758"/>
                    <a:pt x="223392" y="83235"/>
                    <a:pt x="224006" y="82700"/>
                  </a:cubicBezTo>
                  <a:cubicBezTo>
                    <a:pt x="224601" y="82196"/>
                    <a:pt x="225133" y="81621"/>
                    <a:pt x="225590" y="80989"/>
                  </a:cubicBezTo>
                  <a:lnTo>
                    <a:pt x="244794" y="99927"/>
                  </a:lnTo>
                  <a:cubicBezTo>
                    <a:pt x="222488" y="122110"/>
                    <a:pt x="208799" y="135736"/>
                    <a:pt x="186878" y="157613"/>
                  </a:cubicBezTo>
                  <a:close/>
                </a:path>
              </a:pathLst>
            </a:custGeom>
            <a:solidFill>
              <a:schemeClr val="accent2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fikk 9" descr="Merke, avkryssing 1 med heldekkende fyll">
              <a:extLst>
                <a:ext uri="{FF2B5EF4-FFF2-40B4-BE49-F238E27FC236}">
                  <a16:creationId xmlns:a16="http://schemas.microsoft.com/office/drawing/2014/main" id="{67BA92EE-7CCD-7560-DA5E-CFF8089C5997}"/>
                </a:ext>
              </a:extLst>
            </p:cNvPr>
            <p:cNvSpPr/>
            <p:nvPr/>
          </p:nvSpPr>
          <p:spPr>
            <a:xfrm>
              <a:off x="10760145" y="3849201"/>
              <a:ext cx="300879" cy="300879"/>
            </a:xfrm>
            <a:custGeom>
              <a:avLst/>
              <a:gdLst>
                <a:gd name="connsiteX0" fmla="*/ 150440 w 300879"/>
                <a:gd name="connsiteY0" fmla="*/ 0 h 300879"/>
                <a:gd name="connsiteX1" fmla="*/ 0 w 300879"/>
                <a:gd name="connsiteY1" fmla="*/ 150440 h 300879"/>
                <a:gd name="connsiteX2" fmla="*/ 150440 w 300879"/>
                <a:gd name="connsiteY2" fmla="*/ 300879 h 300879"/>
                <a:gd name="connsiteX3" fmla="*/ 300879 w 300879"/>
                <a:gd name="connsiteY3" fmla="*/ 150440 h 300879"/>
                <a:gd name="connsiteX4" fmla="*/ 300879 w 300879"/>
                <a:gd name="connsiteY4" fmla="*/ 150428 h 300879"/>
                <a:gd name="connsiteX5" fmla="*/ 150554 w 300879"/>
                <a:gd name="connsiteY5" fmla="*/ 0 h 300879"/>
                <a:gd name="connsiteX6" fmla="*/ 150440 w 300879"/>
                <a:gd name="connsiteY6" fmla="*/ 0 h 300879"/>
                <a:gd name="connsiteX7" fmla="*/ 186882 w 300879"/>
                <a:gd name="connsiteY7" fmla="*/ 157625 h 300879"/>
                <a:gd name="connsiteX8" fmla="*/ 120731 w 300879"/>
                <a:gd name="connsiteY8" fmla="*/ 223843 h 300879"/>
                <a:gd name="connsiteX9" fmla="*/ 64047 w 300879"/>
                <a:gd name="connsiteY9" fmla="*/ 167159 h 300879"/>
                <a:gd name="connsiteX10" fmla="*/ 82986 w 300879"/>
                <a:gd name="connsiteY10" fmla="*/ 148221 h 300879"/>
                <a:gd name="connsiteX11" fmla="*/ 120731 w 300879"/>
                <a:gd name="connsiteY11" fmla="*/ 185967 h 300879"/>
                <a:gd name="connsiteX12" fmla="*/ 175395 w 300879"/>
                <a:gd name="connsiteY12" fmla="*/ 130594 h 300879"/>
                <a:gd name="connsiteX13" fmla="*/ 222298 w 300879"/>
                <a:gd name="connsiteY13" fmla="*/ 84285 h 300879"/>
                <a:gd name="connsiteX14" fmla="*/ 224006 w 300879"/>
                <a:gd name="connsiteY14" fmla="*/ 82700 h 300879"/>
                <a:gd name="connsiteX15" fmla="*/ 225590 w 300879"/>
                <a:gd name="connsiteY15" fmla="*/ 80989 h 300879"/>
                <a:gd name="connsiteX16" fmla="*/ 244794 w 300879"/>
                <a:gd name="connsiteY16" fmla="*/ 99927 h 300879"/>
                <a:gd name="connsiteX17" fmla="*/ 186878 w 300879"/>
                <a:gd name="connsiteY17" fmla="*/ 157613 h 30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0879" h="300879">
                  <a:moveTo>
                    <a:pt x="150440" y="0"/>
                  </a:moveTo>
                  <a:cubicBezTo>
                    <a:pt x="67354" y="0"/>
                    <a:pt x="0" y="67354"/>
                    <a:pt x="0" y="150440"/>
                  </a:cubicBezTo>
                  <a:cubicBezTo>
                    <a:pt x="0" y="233525"/>
                    <a:pt x="67354" y="300879"/>
                    <a:pt x="150440" y="300879"/>
                  </a:cubicBezTo>
                  <a:cubicBezTo>
                    <a:pt x="233525" y="300879"/>
                    <a:pt x="300879" y="233525"/>
                    <a:pt x="300879" y="150440"/>
                  </a:cubicBezTo>
                  <a:cubicBezTo>
                    <a:pt x="300879" y="150436"/>
                    <a:pt x="300879" y="150432"/>
                    <a:pt x="300879" y="150428"/>
                  </a:cubicBezTo>
                  <a:cubicBezTo>
                    <a:pt x="300908" y="67377"/>
                    <a:pt x="233605" y="29"/>
                    <a:pt x="150554" y="0"/>
                  </a:cubicBezTo>
                  <a:cubicBezTo>
                    <a:pt x="150516" y="0"/>
                    <a:pt x="150478" y="0"/>
                    <a:pt x="150440" y="0"/>
                  </a:cubicBezTo>
                  <a:close/>
                  <a:moveTo>
                    <a:pt x="186882" y="157625"/>
                  </a:moveTo>
                  <a:cubicBezTo>
                    <a:pt x="164964" y="179504"/>
                    <a:pt x="142913" y="201577"/>
                    <a:pt x="120731" y="223843"/>
                  </a:cubicBezTo>
                  <a:cubicBezTo>
                    <a:pt x="101881" y="204904"/>
                    <a:pt x="82987" y="186009"/>
                    <a:pt x="64047" y="167159"/>
                  </a:cubicBezTo>
                  <a:lnTo>
                    <a:pt x="82986" y="148221"/>
                  </a:lnTo>
                  <a:lnTo>
                    <a:pt x="120731" y="185967"/>
                  </a:lnTo>
                  <a:cubicBezTo>
                    <a:pt x="139055" y="167379"/>
                    <a:pt x="157276" y="148921"/>
                    <a:pt x="175395" y="130594"/>
                  </a:cubicBezTo>
                  <a:cubicBezTo>
                    <a:pt x="193501" y="112270"/>
                    <a:pt x="203519" y="102435"/>
                    <a:pt x="222298" y="84285"/>
                  </a:cubicBezTo>
                  <a:cubicBezTo>
                    <a:pt x="222825" y="83758"/>
                    <a:pt x="223392" y="83235"/>
                    <a:pt x="224006" y="82700"/>
                  </a:cubicBezTo>
                  <a:cubicBezTo>
                    <a:pt x="224601" y="82196"/>
                    <a:pt x="225133" y="81621"/>
                    <a:pt x="225590" y="80989"/>
                  </a:cubicBezTo>
                  <a:lnTo>
                    <a:pt x="244794" y="99927"/>
                  </a:lnTo>
                  <a:cubicBezTo>
                    <a:pt x="222488" y="122110"/>
                    <a:pt x="208799" y="135736"/>
                    <a:pt x="186878" y="157613"/>
                  </a:cubicBezTo>
                  <a:close/>
                </a:path>
              </a:pathLst>
            </a:custGeom>
            <a:solidFill>
              <a:schemeClr val="accent2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Plassholder for innhold 13">
              <a:extLst>
                <a:ext uri="{FF2B5EF4-FFF2-40B4-BE49-F238E27FC236}">
                  <a16:creationId xmlns:a16="http://schemas.microsoft.com/office/drawing/2014/main" id="{BB106B1C-E02F-497E-46B3-AB792F264853}"/>
                </a:ext>
              </a:extLst>
            </p:cNvPr>
            <p:cNvSpPr txBox="1">
              <a:spLocks/>
            </p:cNvSpPr>
            <p:nvPr/>
          </p:nvSpPr>
          <p:spPr>
            <a:xfrm>
              <a:off x="8225093" y="2744872"/>
              <a:ext cx="2896500" cy="1719909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Bierstadt Display" panose="020B05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800"/>
                </a:spcBef>
                <a:spcAft>
                  <a:spcPts val="1200"/>
                </a:spcAft>
              </a:pPr>
              <a:r>
                <a:rPr lang="nb-NO" dirty="0">
                  <a:solidFill>
                    <a:schemeClr val="accent1"/>
                  </a:solidFill>
                  <a:latin typeface="Bierstadt Display"/>
                </a:rPr>
                <a:t>Høy oppetid</a:t>
              </a:r>
            </a:p>
            <a:p>
              <a:pPr>
                <a:lnSpc>
                  <a:spcPct val="100000"/>
                </a:lnSpc>
                <a:spcBef>
                  <a:spcPts val="1800"/>
                </a:spcBef>
                <a:spcAft>
                  <a:spcPts val="1200"/>
                </a:spcAft>
              </a:pPr>
              <a:r>
                <a:rPr lang="nb-NO" dirty="0">
                  <a:solidFill>
                    <a:schemeClr val="accent1"/>
                  </a:solidFill>
                  <a:latin typeface="Bierstadt Display"/>
                </a:rPr>
                <a:t>Lave kostnader</a:t>
              </a:r>
              <a:endParaRPr lang="nb-NO" dirty="0">
                <a:solidFill>
                  <a:schemeClr val="accent1"/>
                </a:solidFill>
                <a:latin typeface="Euphemia" panose="020B05030401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279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31923" y="204281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9649709-A807-2C90-2F85-E4769DDB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474" y="2520156"/>
            <a:ext cx="4652321" cy="1817687"/>
          </a:xfrm>
        </p:spPr>
        <p:txBody>
          <a:bodyPr anchor="b">
            <a:normAutofit/>
          </a:bodyPr>
          <a:lstStyle/>
          <a:p>
            <a:pPr algn="ctr"/>
            <a:r>
              <a:rPr lang="nb-NO" sz="10000" dirty="0"/>
              <a:t>Ansvaret</a:t>
            </a:r>
          </a:p>
        </p:txBody>
      </p:sp>
    </p:spTree>
    <p:extLst>
      <p:ext uri="{BB962C8B-B14F-4D97-AF65-F5344CB8AC3E}">
        <p14:creationId xmlns:p14="http://schemas.microsoft.com/office/powerpoint/2010/main" val="5586856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31923" y="204281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9649709-A807-2C90-2F85-E4769DDB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02" y="3429000"/>
            <a:ext cx="9951396" cy="1817687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nb-NO" sz="10000" dirty="0"/>
              <a:t>Dagen da</a:t>
            </a:r>
            <a:br>
              <a:rPr lang="nb-NO" sz="10000" dirty="0"/>
            </a:br>
            <a:r>
              <a:rPr lang="nb-NO" sz="10000" b="1" dirty="0">
                <a:solidFill>
                  <a:srgbClr val="FF0000"/>
                </a:solidFill>
              </a:rPr>
              <a:t>det verste </a:t>
            </a:r>
            <a:br>
              <a:rPr lang="nb-NO" sz="10000" dirty="0"/>
            </a:br>
            <a:r>
              <a:rPr lang="nb-NO" sz="10000" dirty="0"/>
              <a:t>kunne skjedd</a:t>
            </a:r>
          </a:p>
        </p:txBody>
      </p:sp>
    </p:spTree>
    <p:extLst>
      <p:ext uri="{BB962C8B-B14F-4D97-AF65-F5344CB8AC3E}">
        <p14:creationId xmlns:p14="http://schemas.microsoft.com/office/powerpoint/2010/main" val="34369204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78B3AAC-4DD1-4163-2381-260453D10695}"/>
              </a:ext>
            </a:extLst>
          </p:cNvPr>
          <p:cNvGrpSpPr/>
          <p:nvPr/>
        </p:nvGrpSpPr>
        <p:grpSpPr>
          <a:xfrm>
            <a:off x="1503082" y="661645"/>
            <a:ext cx="9185835" cy="5534710"/>
            <a:chOff x="1573210" y="545194"/>
            <a:chExt cx="9185835" cy="5534710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EC2E2CEE-AE00-C94C-96EC-400C30C3DE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8261470"/>
                </p:ext>
              </p:extLst>
            </p:nvPr>
          </p:nvGraphicFramePr>
          <p:xfrm>
            <a:off x="1573210" y="545194"/>
            <a:ext cx="9185835" cy="5534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Grafikk 9" descr="Hierarki med heldekkende fyll">
              <a:extLst>
                <a:ext uri="{FF2B5EF4-FFF2-40B4-BE49-F238E27FC236}">
                  <a16:creationId xmlns:a16="http://schemas.microsoft.com/office/drawing/2014/main" id="{27AA9969-E085-459B-6E7F-7A3DF8C8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8927" y="1688193"/>
              <a:ext cx="914400" cy="914400"/>
            </a:xfrm>
            <a:prstGeom prst="rect">
              <a:avLst/>
            </a:prstGeom>
          </p:spPr>
        </p:pic>
        <p:pic>
          <p:nvPicPr>
            <p:cNvPr id="11" name="Grafikk 10" descr="Åpen hånd med plante med heldekkende fyll">
              <a:extLst>
                <a:ext uri="{FF2B5EF4-FFF2-40B4-BE49-F238E27FC236}">
                  <a16:creationId xmlns:a16="http://schemas.microsoft.com/office/drawing/2014/main" id="{862544C5-D503-54BC-94D9-40AA6E7A3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08927" y="3367579"/>
              <a:ext cx="914400" cy="914400"/>
            </a:xfrm>
            <a:prstGeom prst="rect">
              <a:avLst/>
            </a:prstGeom>
          </p:spPr>
        </p:pic>
        <p:pic>
          <p:nvPicPr>
            <p:cNvPr id="12" name="Grafikk 11" descr="Skål med heldekkende fyll">
              <a:extLst>
                <a:ext uri="{FF2B5EF4-FFF2-40B4-BE49-F238E27FC236}">
                  <a16:creationId xmlns:a16="http://schemas.microsoft.com/office/drawing/2014/main" id="{A8922130-E3E4-2160-1CC8-90BEA4308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13422" y="458080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afikk 16" descr="psykisk helse med heldekkende fyll">
            <a:extLst>
              <a:ext uri="{FF2B5EF4-FFF2-40B4-BE49-F238E27FC236}">
                <a16:creationId xmlns:a16="http://schemas.microsoft.com/office/drawing/2014/main" id="{97D77727-C25F-C16F-F4A8-FB764B1E68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34308" y="4697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65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78B3AAC-4DD1-4163-2381-260453D10695}"/>
              </a:ext>
            </a:extLst>
          </p:cNvPr>
          <p:cNvGrpSpPr/>
          <p:nvPr/>
        </p:nvGrpSpPr>
        <p:grpSpPr>
          <a:xfrm>
            <a:off x="1503082" y="661645"/>
            <a:ext cx="9185835" cy="5534710"/>
            <a:chOff x="1573210" y="545194"/>
            <a:chExt cx="9185835" cy="5534710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EC2E2CEE-AE00-C94C-96EC-400C30C3DE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833632"/>
                </p:ext>
              </p:extLst>
            </p:nvPr>
          </p:nvGraphicFramePr>
          <p:xfrm>
            <a:off x="1573210" y="545194"/>
            <a:ext cx="9185835" cy="5534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Grafikk 9" descr="Hierarki med heldekkende fyll">
              <a:extLst>
                <a:ext uri="{FF2B5EF4-FFF2-40B4-BE49-F238E27FC236}">
                  <a16:creationId xmlns:a16="http://schemas.microsoft.com/office/drawing/2014/main" id="{27AA9969-E085-459B-6E7F-7A3DF8C8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8927" y="1688193"/>
              <a:ext cx="914400" cy="914400"/>
            </a:xfrm>
            <a:prstGeom prst="rect">
              <a:avLst/>
            </a:prstGeom>
          </p:spPr>
        </p:pic>
        <p:pic>
          <p:nvPicPr>
            <p:cNvPr id="11" name="Grafikk 10" descr="Åpen hånd med plante med heldekkende fyll">
              <a:extLst>
                <a:ext uri="{FF2B5EF4-FFF2-40B4-BE49-F238E27FC236}">
                  <a16:creationId xmlns:a16="http://schemas.microsoft.com/office/drawing/2014/main" id="{862544C5-D503-54BC-94D9-40AA6E7A3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08927" y="3367579"/>
              <a:ext cx="914400" cy="914400"/>
            </a:xfrm>
            <a:prstGeom prst="rect">
              <a:avLst/>
            </a:prstGeom>
          </p:spPr>
        </p:pic>
        <p:pic>
          <p:nvPicPr>
            <p:cNvPr id="12" name="Grafikk 11" descr="Skål med heldekkende fyll">
              <a:extLst>
                <a:ext uri="{FF2B5EF4-FFF2-40B4-BE49-F238E27FC236}">
                  <a16:creationId xmlns:a16="http://schemas.microsoft.com/office/drawing/2014/main" id="{A8922130-E3E4-2160-1CC8-90BEA4308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13422" y="458080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afikk 16" descr="psykisk helse med heldekkende fyll">
            <a:extLst>
              <a:ext uri="{FF2B5EF4-FFF2-40B4-BE49-F238E27FC236}">
                <a16:creationId xmlns:a16="http://schemas.microsoft.com/office/drawing/2014/main" id="{97D77727-C25F-C16F-F4A8-FB764B1E68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34308" y="4697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15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78B3AAC-4DD1-4163-2381-260453D10695}"/>
              </a:ext>
            </a:extLst>
          </p:cNvPr>
          <p:cNvGrpSpPr/>
          <p:nvPr/>
        </p:nvGrpSpPr>
        <p:grpSpPr>
          <a:xfrm>
            <a:off x="1503082" y="661645"/>
            <a:ext cx="9185835" cy="5534710"/>
            <a:chOff x="1573210" y="545194"/>
            <a:chExt cx="9185835" cy="5534710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EC2E2CEE-AE00-C94C-96EC-400C30C3DE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5841675"/>
                </p:ext>
              </p:extLst>
            </p:nvPr>
          </p:nvGraphicFramePr>
          <p:xfrm>
            <a:off x="1573210" y="545194"/>
            <a:ext cx="9185835" cy="5534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Grafikk 9" descr="Hierarki med heldekkende fyll">
              <a:extLst>
                <a:ext uri="{FF2B5EF4-FFF2-40B4-BE49-F238E27FC236}">
                  <a16:creationId xmlns:a16="http://schemas.microsoft.com/office/drawing/2014/main" id="{27AA9969-E085-459B-6E7F-7A3DF8C8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8927" y="1688193"/>
              <a:ext cx="914400" cy="914400"/>
            </a:xfrm>
            <a:prstGeom prst="rect">
              <a:avLst/>
            </a:prstGeom>
          </p:spPr>
        </p:pic>
        <p:pic>
          <p:nvPicPr>
            <p:cNvPr id="11" name="Grafikk 10" descr="Åpen hånd med plante med heldekkende fyll">
              <a:extLst>
                <a:ext uri="{FF2B5EF4-FFF2-40B4-BE49-F238E27FC236}">
                  <a16:creationId xmlns:a16="http://schemas.microsoft.com/office/drawing/2014/main" id="{862544C5-D503-54BC-94D9-40AA6E7A3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08927" y="3367579"/>
              <a:ext cx="914400" cy="914400"/>
            </a:xfrm>
            <a:prstGeom prst="rect">
              <a:avLst/>
            </a:prstGeom>
          </p:spPr>
        </p:pic>
        <p:pic>
          <p:nvPicPr>
            <p:cNvPr id="12" name="Grafikk 11" descr="Skål med heldekkende fyll">
              <a:extLst>
                <a:ext uri="{FF2B5EF4-FFF2-40B4-BE49-F238E27FC236}">
                  <a16:creationId xmlns:a16="http://schemas.microsoft.com/office/drawing/2014/main" id="{A8922130-E3E4-2160-1CC8-90BEA4308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13422" y="458080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afikk 16" descr="psykisk helse med heldekkende fyll">
            <a:extLst>
              <a:ext uri="{FF2B5EF4-FFF2-40B4-BE49-F238E27FC236}">
                <a16:creationId xmlns:a16="http://schemas.microsoft.com/office/drawing/2014/main" id="{97D77727-C25F-C16F-F4A8-FB764B1E68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34308" y="4697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777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649931-2C2C-B3F1-8346-B0A7AA043EF1}"/>
              </a:ext>
            </a:extLst>
          </p:cNvPr>
          <p:cNvSpPr/>
          <p:nvPr/>
        </p:nvSpPr>
        <p:spPr>
          <a:xfrm>
            <a:off x="4970834" y="172043"/>
            <a:ext cx="7110920" cy="639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AF60DBE5-2D0A-D5E1-8F03-65B309C05343}"/>
              </a:ext>
            </a:extLst>
          </p:cNvPr>
          <p:cNvSpPr txBox="1">
            <a:spLocks/>
          </p:cNvSpPr>
          <p:nvPr/>
        </p:nvSpPr>
        <p:spPr bwMode="auto">
          <a:xfrm>
            <a:off x="3791826" y="2105565"/>
            <a:ext cx="5692641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Bierstadt Display" panose="020B050402020202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ierstadt Display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</a:rPr>
              <a:t>Det er vanlig å gjøre feil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</a:rPr>
              <a:t>Skyld løser ingenting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  <a:sym typeface="Arial"/>
              </a:rPr>
              <a:t>Omstendigheter former atferd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" panose="020B00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  <a:sym typeface="Arial"/>
              </a:rPr>
              <a:t>Læring er nøkkelen til forbedring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" panose="020B00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  <a:sym typeface="Arial"/>
              </a:rPr>
              <a:t>Måten ledere responderer på betyr mye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" panose="020B00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erstadt Display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549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PRESENTATIONDONOTDELETE" val="&lt;?xml version=&quot;1.0&quot; encoding=&quot;UTF-16&quot; standalone=&quot;yes&quot;?&gt;&lt;root reqver=&quot;28224&quot;&gt;&lt;version val=&quot;3529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89999999999999991118E+00&quot;&gt;&lt;m_msothmcolidx val=&quot;0&quot;/&gt;&lt;m_rgb r=&quot;72&quot; g=&quot;72&quot; b=&quot;7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EDX_FILENAMEPATH" val="https://lyse-my.sharepoint.com/personal/trond_winther_l-nett_no/Documents\Høydekonferansen_26.09.24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zC6EWwTOVmQqKvslqP_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4lKBHKazAbjvbLSiDr9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zC6EWwTOVmQqKvslqP_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4lKBHKazAbjvbLSiDr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zC6EWwTOVmQqKvslqP_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4lKBHKazAbjvbLSiDr9w"/>
</p:tagLst>
</file>

<file path=ppt/theme/theme1.xml><?xml version="1.0" encoding="utf-8"?>
<a:theme xmlns:a="http://schemas.openxmlformats.org/drawingml/2006/main" name="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4D217A"/>
      </a:hlink>
      <a:folHlink>
        <a:srgbClr val="7B919D"/>
      </a:folHlink>
    </a:clrScheme>
    <a:fontScheme name="Siemens Energ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gradFill>
            <a:gsLst>
              <a:gs pos="0">
                <a:schemeClr val="tx1"/>
              </a:gs>
              <a:gs pos="100000">
                <a:schemeClr val="tx1">
                  <a:alpha val="5000"/>
                </a:schemeClr>
              </a:gs>
            </a:gsLst>
            <a:lin ang="0" scaled="0"/>
          </a:gra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SE Brown 1">
      <a:srgbClr val="CFC0BE"/>
    </a:custClr>
    <a:custClr name="SE Brown 3">
      <a:srgbClr val="8F7C7A"/>
    </a:custClr>
    <a:custClr name="SE Gray 1">
      <a:srgbClr val="D7E4EE"/>
    </a:custClr>
    <a:custClr name="SE Gray 3">
      <a:srgbClr val="96B0C0"/>
    </a:custClr>
    <a:custClr name="SE Green 1">
      <a:srgbClr val="00FD79"/>
    </a:custClr>
    <a:custClr name="SE Green 3">
      <a:srgbClr val="27B66D"/>
    </a:custClr>
    <a:custClr name="SE Blue 1">
      <a:srgbClr val="6ADDFF"/>
    </a:custClr>
    <a:custClr name="SE Blue 3">
      <a:srgbClr val="0084E1"/>
    </a:custClr>
    <a:custClr name="SE Yellow 1">
      <a:srgbClr val="FFF91F"/>
    </a:custClr>
    <a:custClr name="SE Yellow 3">
      <a:srgbClr val="E2D000"/>
    </a:custClr>
    <a:custClr name="SE Brown 2">
      <a:srgbClr val="AF9E9C"/>
    </a:custClr>
    <a:custClr name="SE Brown 4">
      <a:srgbClr val="7D6766"/>
    </a:custClr>
    <a:custClr name="SE Gray 2">
      <a:srgbClr val="B8CEDB"/>
    </a:custClr>
    <a:custClr name="SE Gray 4">
      <a:srgbClr val="7B919D"/>
    </a:custClr>
    <a:custClr name="SE Green 2">
      <a:srgbClr val="14DA79"/>
    </a:custClr>
    <a:custClr name="SE Green 4">
      <a:srgbClr val="009B55"/>
    </a:custClr>
    <a:custClr name="SE Blue 2">
      <a:srgbClr val="21C0FF"/>
    </a:custClr>
    <a:custClr name="SE Blue 4">
      <a:srgbClr val="0057C6"/>
    </a:custClr>
    <a:custClr name="SE Yellow 2">
      <a:srgbClr val="F6E600"/>
    </a:custClr>
    <a:custClr name="SE Yellow 4">
      <a:srgbClr val="C6AE00"/>
    </a:custClr>
  </a:custClrLst>
</a:theme>
</file>

<file path=ppt/theme/theme2.xml><?xml version="1.0" encoding="utf-8"?>
<a:theme xmlns:a="http://schemas.openxmlformats.org/drawingml/2006/main" name="1_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4D217A"/>
      </a:hlink>
      <a:folHlink>
        <a:srgbClr val="7B919D"/>
      </a:folHlink>
    </a:clrScheme>
    <a:fontScheme name="Siemens Energ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gradFill>
            <a:gsLst>
              <a:gs pos="0">
                <a:schemeClr val="tx1"/>
              </a:gs>
              <a:gs pos="100000">
                <a:schemeClr val="tx1">
                  <a:alpha val="5000"/>
                </a:schemeClr>
              </a:gs>
            </a:gsLst>
            <a:lin ang="0" scaled="0"/>
          </a:gra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SE Brown 1">
      <a:srgbClr val="CFC0BE"/>
    </a:custClr>
    <a:custClr name="SE Brown 3">
      <a:srgbClr val="8F7C7A"/>
    </a:custClr>
    <a:custClr name="SE Gray 1">
      <a:srgbClr val="D7E4EE"/>
    </a:custClr>
    <a:custClr name="SE Gray 3">
      <a:srgbClr val="96B0C0"/>
    </a:custClr>
    <a:custClr name="SE Green 1">
      <a:srgbClr val="00FD79"/>
    </a:custClr>
    <a:custClr name="SE Green 3">
      <a:srgbClr val="27B66D"/>
    </a:custClr>
    <a:custClr name="SE Blue 1">
      <a:srgbClr val="6ADDFF"/>
    </a:custClr>
    <a:custClr name="SE Blue 3">
      <a:srgbClr val="0084E1"/>
    </a:custClr>
    <a:custClr name="SE Yellow 1">
      <a:srgbClr val="FFF91F"/>
    </a:custClr>
    <a:custClr name="SE Yellow 3">
      <a:srgbClr val="E2D000"/>
    </a:custClr>
    <a:custClr name="SE Brown 2">
      <a:srgbClr val="AF9E9C"/>
    </a:custClr>
    <a:custClr name="SE Brown 4">
      <a:srgbClr val="7D6766"/>
    </a:custClr>
    <a:custClr name="SE Gray 2">
      <a:srgbClr val="B8CEDB"/>
    </a:custClr>
    <a:custClr name="SE Gray 4">
      <a:srgbClr val="7B919D"/>
    </a:custClr>
    <a:custClr name="SE Green 2">
      <a:srgbClr val="14DA79"/>
    </a:custClr>
    <a:custClr name="SE Green 4">
      <a:srgbClr val="009B55"/>
    </a:custClr>
    <a:custClr name="SE Blue 2">
      <a:srgbClr val="21C0FF"/>
    </a:custClr>
    <a:custClr name="SE Blue 4">
      <a:srgbClr val="0057C6"/>
    </a:custClr>
    <a:custClr name="SE Yellow 2">
      <a:srgbClr val="F6E600"/>
    </a:custClr>
    <a:custClr name="SE Yellow 4">
      <a:srgbClr val="C6AE00"/>
    </a:custClr>
  </a:custClrLst>
</a:theme>
</file>

<file path=ppt/theme/theme3.xml><?xml version="1.0" encoding="utf-8"?>
<a:theme xmlns:a="http://schemas.openxmlformats.org/drawingml/2006/main" name="2_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4D217A"/>
      </a:hlink>
      <a:folHlink>
        <a:srgbClr val="7B919D"/>
      </a:folHlink>
    </a:clrScheme>
    <a:fontScheme name="Siemens Energ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gradFill>
            <a:gsLst>
              <a:gs pos="0">
                <a:schemeClr val="tx1"/>
              </a:gs>
              <a:gs pos="100000">
                <a:schemeClr val="tx1">
                  <a:alpha val="5000"/>
                </a:schemeClr>
              </a:gs>
            </a:gsLst>
            <a:lin ang="0" scaled="0"/>
          </a:gra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SE Brown 1">
      <a:srgbClr val="CFC0BE"/>
    </a:custClr>
    <a:custClr name="SE Brown 3">
      <a:srgbClr val="8F7C7A"/>
    </a:custClr>
    <a:custClr name="SE Gray 1">
      <a:srgbClr val="D7E4EE"/>
    </a:custClr>
    <a:custClr name="SE Gray 3">
      <a:srgbClr val="96B0C0"/>
    </a:custClr>
    <a:custClr name="SE Green 1">
      <a:srgbClr val="00FD79"/>
    </a:custClr>
    <a:custClr name="SE Green 3">
      <a:srgbClr val="27B66D"/>
    </a:custClr>
    <a:custClr name="SE Blue 1">
      <a:srgbClr val="6ADDFF"/>
    </a:custClr>
    <a:custClr name="SE Blue 3">
      <a:srgbClr val="0084E1"/>
    </a:custClr>
    <a:custClr name="SE Yellow 1">
      <a:srgbClr val="FFF91F"/>
    </a:custClr>
    <a:custClr name="SE Yellow 3">
      <a:srgbClr val="E2D000"/>
    </a:custClr>
    <a:custClr name="SE Brown 2">
      <a:srgbClr val="AF9E9C"/>
    </a:custClr>
    <a:custClr name="SE Brown 4">
      <a:srgbClr val="7D6766"/>
    </a:custClr>
    <a:custClr name="SE Gray 2">
      <a:srgbClr val="B8CEDB"/>
    </a:custClr>
    <a:custClr name="SE Gray 4">
      <a:srgbClr val="7B919D"/>
    </a:custClr>
    <a:custClr name="SE Green 2">
      <a:srgbClr val="14DA79"/>
    </a:custClr>
    <a:custClr name="SE Green 4">
      <a:srgbClr val="009B55"/>
    </a:custClr>
    <a:custClr name="SE Blue 2">
      <a:srgbClr val="21C0FF"/>
    </a:custClr>
    <a:custClr name="SE Blue 4">
      <a:srgbClr val="0057C6"/>
    </a:custClr>
    <a:custClr name="SE Yellow 2">
      <a:srgbClr val="F6E600"/>
    </a:custClr>
    <a:custClr name="SE Yellow 4">
      <a:srgbClr val="C6AE00"/>
    </a:custClr>
  </a:custClrLst>
</a:theme>
</file>

<file path=ppt/theme/theme4.xml><?xml version="1.0" encoding="utf-8"?>
<a:theme xmlns:a="http://schemas.openxmlformats.org/drawingml/2006/main" name="5_Office-tema">
  <a:themeElements>
    <a:clrScheme name="Lnett">
      <a:dk1>
        <a:srgbClr val="000000"/>
      </a:dk1>
      <a:lt1>
        <a:srgbClr val="FFFFFF"/>
      </a:lt1>
      <a:dk2>
        <a:srgbClr val="A5A2A3"/>
      </a:dk2>
      <a:lt2>
        <a:srgbClr val="E1E0E0"/>
      </a:lt2>
      <a:accent1>
        <a:srgbClr val="E2FF0D"/>
      </a:accent1>
      <a:accent2>
        <a:srgbClr val="038380"/>
      </a:accent2>
      <a:accent3>
        <a:srgbClr val="A5A5A5"/>
      </a:accent3>
      <a:accent4>
        <a:srgbClr val="C2001E"/>
      </a:accent4>
      <a:accent5>
        <a:srgbClr val="180079"/>
      </a:accent5>
      <a:accent6>
        <a:srgbClr val="E2FF0D"/>
      </a:accent6>
      <a:hlink>
        <a:srgbClr val="0563C1"/>
      </a:hlink>
      <a:folHlink>
        <a:srgbClr val="A5A2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 (04)" id="{938AEA28-FB56-4CB6-BBAA-F0B4E86BF94A}" vid="{13D26F38-DAC2-4FA5-84E2-CD12C2E57BF3}"/>
    </a:ext>
  </a:extLst>
</a:theme>
</file>

<file path=ppt/theme/theme5.xml><?xml version="1.0" encoding="utf-8"?>
<a:theme xmlns:a="http://schemas.openxmlformats.org/drawingml/2006/main" name="9_Office-tema">
  <a:themeElements>
    <a:clrScheme name="lnett (121121)">
      <a:dk1>
        <a:srgbClr val="000000"/>
      </a:dk1>
      <a:lt1>
        <a:srgbClr val="FFFFFF"/>
      </a:lt1>
      <a:dk2>
        <a:srgbClr val="A5A2A3"/>
      </a:dk2>
      <a:lt2>
        <a:srgbClr val="E1E0E0"/>
      </a:lt2>
      <a:accent1>
        <a:srgbClr val="000000"/>
      </a:accent1>
      <a:accent2>
        <a:srgbClr val="E2FF0D"/>
      </a:accent2>
      <a:accent3>
        <a:srgbClr val="038380"/>
      </a:accent3>
      <a:accent4>
        <a:srgbClr val="A5A5A5"/>
      </a:accent4>
      <a:accent5>
        <a:srgbClr val="C2001E"/>
      </a:accent5>
      <a:accent6>
        <a:srgbClr val="180079"/>
      </a:accent6>
      <a:hlink>
        <a:srgbClr val="0563C1"/>
      </a:hlink>
      <a:folHlink>
        <a:srgbClr val="A5A2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ett - Presentasjon.pptx" id="{96C57623-54A0-482D-8684-F5D8FA8B4689}" vid="{BDDF797F-2E5B-4E1A-AEAB-D60C109F257E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4ppTags>
  <Name>Four objects + Navigation</Name>
  <PpLayout>32</PpLayout>
  <Index>22</Index>
</p4ppTags>
</file>

<file path=customXml/item3.xml><?xml version="1.0" encoding="utf-8"?>
<p4ppTags>
  <Name>Four objects + Navigation</Name>
  <PpLayout>32</PpLayout>
  <Index>22</Index>
</p4ppTags>
</file>

<file path=customXml/item4.xml><?xml version="1.0" encoding="utf-8"?>
<p4ppTags>
  <Name>Four objects + Navigation</Name>
  <PpLayout>32</PpLayout>
  <Index>22</Index>
</p4ppTag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51b32-19c9-4a98-870c-787bbe05678b" xsi:nil="true"/>
    <lcf76f155ced4ddcb4097134ff3c332f xmlns="2893bc37-6a3d-411f-8084-a95ecabd716c">
      <Terms xmlns="http://schemas.microsoft.com/office/infopath/2007/PartnerControls"/>
    </lcf76f155ced4ddcb4097134ff3c332f>
    <SharedWithUsers xmlns="2e151b32-19c9-4a98-870c-787bbe05678b">
      <UserInfo>
        <DisplayName/>
        <AccountId xsi:nil="true"/>
        <AccountType/>
      </UserInfo>
    </SharedWithUsers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25A305203BC8478B10DCF7C5523537" ma:contentTypeVersion="15" ma:contentTypeDescription="Opprett et nytt dokument." ma:contentTypeScope="" ma:versionID="f6d64620a03ee78c0b5b2fae6a0af8ee">
  <xsd:schema xmlns:xsd="http://www.w3.org/2001/XMLSchema" xmlns:xs="http://www.w3.org/2001/XMLSchema" xmlns:p="http://schemas.microsoft.com/office/2006/metadata/properties" xmlns:ns2="2893bc37-6a3d-411f-8084-a95ecabd716c" xmlns:ns3="2e151b32-19c9-4a98-870c-787bbe05678b" targetNamespace="http://schemas.microsoft.com/office/2006/metadata/properties" ma:root="true" ma:fieldsID="409ce432aba9ed829bf3a0b5ce33bb06" ns2:_="" ns3:_="">
    <xsd:import namespace="2893bc37-6a3d-411f-8084-a95ecabd716c"/>
    <xsd:import namespace="2e151b32-19c9-4a98-870c-787bbe05678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bc37-6a3d-411f-8084-a95ecabd716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emerkelapper" ma:readOnly="false" ma:fieldId="{5cf76f15-5ced-4ddc-b409-7134ff3c332f}" ma:taxonomyMulti="true" ma:sspId="428237e0-0d27-4360-ab3a-91f81ee73f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51b32-19c9-4a98-870c-787bbe05678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5ad4cb1-3577-4743-8a89-c0d4def3fe22}" ma:internalName="TaxCatchAll" ma:showField="CatchAllData" ma:web="2e151b32-19c9-4a98-870c-787bbe0567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p4ppTags>
  <Name>Four objects + Navigation</Name>
  <PpLayout>32</PpLayout>
  <Index>22</Index>
</p4ppTags>
</file>

<file path=customXml/itemProps1.xml><?xml version="1.0" encoding="utf-8"?>
<ds:datastoreItem xmlns:ds="http://schemas.openxmlformats.org/officeDocument/2006/customXml" ds:itemID="{B9533311-52E0-43ED-A73D-A1669FBAE8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CBB24C-0520-4CFC-8C58-630B503F8C2A}">
  <ds:schemaRefs/>
</ds:datastoreItem>
</file>

<file path=customXml/itemProps3.xml><?xml version="1.0" encoding="utf-8"?>
<ds:datastoreItem xmlns:ds="http://schemas.openxmlformats.org/officeDocument/2006/customXml" ds:itemID="{EAB520BC-C6EC-457E-8AB5-55DB67C86858}">
  <ds:schemaRefs/>
</ds:datastoreItem>
</file>

<file path=customXml/itemProps4.xml><?xml version="1.0" encoding="utf-8"?>
<ds:datastoreItem xmlns:ds="http://schemas.openxmlformats.org/officeDocument/2006/customXml" ds:itemID="{74E10312-2D4D-4C0B-956F-7DE5B3515B41}">
  <ds:schemaRefs/>
</ds:datastoreItem>
</file>

<file path=customXml/itemProps5.xml><?xml version="1.0" encoding="utf-8"?>
<ds:datastoreItem xmlns:ds="http://schemas.openxmlformats.org/officeDocument/2006/customXml" ds:itemID="{9266C01B-B426-41E6-93C9-720F283AD41E}">
  <ds:schemaRefs>
    <ds:schemaRef ds:uri="http://www.w3.org/XML/1998/namespace"/>
    <ds:schemaRef ds:uri="1d3aac63-977f-4cd9-85ed-dfaae9449211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84a7a396-2d64-4af0-9b08-34c999286d67"/>
    <ds:schemaRef ds:uri="http://schemas.microsoft.com/office/infopath/2007/PartnerControls"/>
    <ds:schemaRef ds:uri="f5fd44b8-4f44-493b-8fea-30cf053f4e4d"/>
    <ds:schemaRef ds:uri="http://schemas.microsoft.com/office/2006/metadata/properties"/>
  </ds:schemaRefs>
</ds:datastoreItem>
</file>

<file path=customXml/itemProps6.xml><?xml version="1.0" encoding="utf-8"?>
<ds:datastoreItem xmlns:ds="http://schemas.openxmlformats.org/officeDocument/2006/customXml" ds:itemID="{DA790E07-193E-41E7-927C-A1C29AC7D159}"/>
</file>

<file path=customXml/itemProps7.xml><?xml version="1.0" encoding="utf-8"?>
<ds:datastoreItem xmlns:ds="http://schemas.openxmlformats.org/officeDocument/2006/customXml" ds:itemID="{6B3DF3CC-51AE-4551-9B69-3F5F5A865D0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1686</Words>
  <Application>Microsoft Office PowerPoint</Application>
  <PresentationFormat>Widescreen</PresentationFormat>
  <Paragraphs>269</Paragraphs>
  <Slides>17</Slides>
  <Notes>17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9" baseType="lpstr">
      <vt:lpstr>Arial</vt:lpstr>
      <vt:lpstr>Bierstadt</vt:lpstr>
      <vt:lpstr>Bierstadt Display</vt:lpstr>
      <vt:lpstr>Calibri</vt:lpstr>
      <vt:lpstr>Euphemia</vt:lpstr>
      <vt:lpstr>Times New Roman</vt:lpstr>
      <vt:lpstr>Siemens Energy</vt:lpstr>
      <vt:lpstr>1_Siemens Energy</vt:lpstr>
      <vt:lpstr>2_Siemens Energy</vt:lpstr>
      <vt:lpstr>5_Office-tema</vt:lpstr>
      <vt:lpstr>9_Office-tema</vt:lpstr>
      <vt:lpstr>think-cell Slide</vt:lpstr>
      <vt:lpstr>Topplederens ansvar</vt:lpstr>
      <vt:lpstr>PowerPoint-presentasjon</vt:lpstr>
      <vt:lpstr>Endring i kontekst = endring av risikobildet</vt:lpstr>
      <vt:lpstr>Ansvaret</vt:lpstr>
      <vt:lpstr>Dagen da det verste  kunne skjedd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Bernt Henrik Kommedal</dc:creator>
  <cp:lastModifiedBy>Trond Winther | Lnett</cp:lastModifiedBy>
  <cp:revision>3</cp:revision>
  <cp:lastPrinted>2024-09-23T14:40:39Z</cp:lastPrinted>
  <dcterms:created xsi:type="dcterms:W3CDTF">2021-11-09T11:24:21Z</dcterms:created>
  <dcterms:modified xsi:type="dcterms:W3CDTF">2024-09-24T17:10:04Z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RefVisible">
    <vt:bool>true</vt:bool>
  </property>
  <property fmtid="{D5CDD505-2E9C-101B-9397-08002B2CF9AE}" pid="3" name="FooterNum">
    <vt:bool>true</vt:bool>
  </property>
  <property fmtid="{D5CDD505-2E9C-101B-9397-08002B2CF9AE}" pid="4" name="ContentTypeId">
    <vt:lpwstr>0x0101007A25A305203BC8478B10DCF7C5523537</vt:lpwstr>
  </property>
  <property fmtid="{D5CDD505-2E9C-101B-9397-08002B2CF9AE}" pid="5" name="MediaServiceImageTags">
    <vt:lpwstr/>
  </property>
</Properties>
</file>